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4" r:id="rId2"/>
    <p:sldId id="357" r:id="rId3"/>
    <p:sldId id="354" r:id="rId4"/>
    <p:sldId id="355" r:id="rId5"/>
    <p:sldId id="356" r:id="rId6"/>
    <p:sldId id="338" r:id="rId7"/>
    <p:sldId id="269" r:id="rId8"/>
    <p:sldId id="257" r:id="rId9"/>
    <p:sldId id="268" r:id="rId10"/>
    <p:sldId id="340" r:id="rId11"/>
    <p:sldId id="342" r:id="rId12"/>
    <p:sldId id="339" r:id="rId13"/>
    <p:sldId id="341" r:id="rId14"/>
    <p:sldId id="358" r:id="rId15"/>
    <p:sldId id="313" r:id="rId16"/>
    <p:sldId id="345" r:id="rId17"/>
    <p:sldId id="347" r:id="rId18"/>
    <p:sldId id="348" r:id="rId19"/>
    <p:sldId id="351" r:id="rId20"/>
    <p:sldId id="359" r:id="rId21"/>
    <p:sldId id="360" r:id="rId22"/>
    <p:sldId id="377" r:id="rId23"/>
    <p:sldId id="361" r:id="rId24"/>
    <p:sldId id="362" r:id="rId25"/>
    <p:sldId id="363" r:id="rId26"/>
    <p:sldId id="364" r:id="rId27"/>
    <p:sldId id="378" r:id="rId28"/>
    <p:sldId id="365" r:id="rId29"/>
    <p:sldId id="370" r:id="rId30"/>
    <p:sldId id="367" r:id="rId31"/>
    <p:sldId id="368" r:id="rId32"/>
    <p:sldId id="371" r:id="rId33"/>
    <p:sldId id="372" r:id="rId34"/>
    <p:sldId id="373" r:id="rId35"/>
    <p:sldId id="375" r:id="rId36"/>
    <p:sldId id="376" r:id="rId37"/>
    <p:sldId id="352" r:id="rId38"/>
    <p:sldId id="353" r:id="rId39"/>
    <p:sldId id="343" r:id="rId40"/>
    <p:sldId id="314" r:id="rId41"/>
    <p:sldId id="273" r:id="rId42"/>
  </p:sldIdLst>
  <p:sldSz cx="9144000" cy="6858000" type="screen4x3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D36B"/>
    <a:srgbClr val="58AF1D"/>
    <a:srgbClr val="3FCDFF"/>
    <a:srgbClr val="11D3ED"/>
    <a:srgbClr val="9933FF"/>
    <a:srgbClr val="4350FF"/>
    <a:srgbClr val="3CBFEE"/>
    <a:srgbClr val="B4D416"/>
    <a:srgbClr val="9948F2"/>
    <a:srgbClr val="D5B2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6" d="100"/>
          <a:sy n="96" d="100"/>
        </p:scale>
        <p:origin x="600" y="5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146E0A-1E3F-416C-8077-9AAF75FD0128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h-TH"/>
        </a:p>
      </dgm:t>
    </dgm:pt>
    <dgm:pt modelId="{A3055DC1-3903-4369-8BD2-0738B87BBFD6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3">
                  <a:lumMod val="50000"/>
                </a:schemeClr>
              </a:solidFill>
              <a:effectLst/>
            </a:rPr>
            <a:t>Primary Care</a:t>
          </a:r>
          <a:endParaRPr lang="th-TH" sz="1800" b="1" dirty="0">
            <a:solidFill>
              <a:schemeClr val="accent3">
                <a:lumMod val="50000"/>
              </a:schemeClr>
            </a:solidFill>
            <a:effectLst/>
          </a:endParaRPr>
        </a:p>
      </dgm:t>
    </dgm:pt>
    <dgm:pt modelId="{A654862E-E7C8-46D7-92BC-C43DFDFF19C7}" type="parTrans" cxnId="{5F23B71D-FF38-46C3-949E-C9D4D96A1870}">
      <dgm:prSet/>
      <dgm:spPr/>
      <dgm:t>
        <a:bodyPr/>
        <a:lstStyle/>
        <a:p>
          <a:endParaRPr lang="th-TH"/>
        </a:p>
      </dgm:t>
    </dgm:pt>
    <dgm:pt modelId="{0E138DE9-A82C-406B-834B-77D9E70B73AE}" type="sibTrans" cxnId="{5F23B71D-FF38-46C3-949E-C9D4D96A1870}">
      <dgm:prSet/>
      <dgm:spPr/>
      <dgm:t>
        <a:bodyPr/>
        <a:lstStyle/>
        <a:p>
          <a:endParaRPr lang="th-TH"/>
        </a:p>
      </dgm:t>
    </dgm:pt>
    <dgm:pt modelId="{4CC949B7-CD51-4099-904B-59EC38ABC1AC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3">
                  <a:lumMod val="50000"/>
                </a:schemeClr>
              </a:solidFill>
            </a:rPr>
            <a:t>Secondary Care</a:t>
          </a:r>
          <a:endParaRPr lang="th-TH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BC155482-7245-40EA-8107-B451DCBE9293}" type="parTrans" cxnId="{4E014135-4F61-44A6-B9A1-7184DD133637}">
      <dgm:prSet/>
      <dgm:spPr/>
      <dgm:t>
        <a:bodyPr/>
        <a:lstStyle/>
        <a:p>
          <a:endParaRPr lang="th-TH"/>
        </a:p>
      </dgm:t>
    </dgm:pt>
    <dgm:pt modelId="{80EB6D8B-67B4-435E-AD08-1261B88F3AD7}" type="sibTrans" cxnId="{4E014135-4F61-44A6-B9A1-7184DD133637}">
      <dgm:prSet/>
      <dgm:spPr/>
      <dgm:t>
        <a:bodyPr/>
        <a:lstStyle/>
        <a:p>
          <a:endParaRPr lang="th-TH"/>
        </a:p>
      </dgm:t>
    </dgm:pt>
    <dgm:pt modelId="{36FE15F8-C23C-44AF-B3D8-23619A8D872D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3">
                  <a:lumMod val="50000"/>
                </a:schemeClr>
              </a:solidFill>
            </a:rPr>
            <a:t>Tertiary Care</a:t>
          </a:r>
          <a:endParaRPr lang="th-TH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879C24BD-413B-4561-8278-B8FBE3BD4B58}" type="parTrans" cxnId="{68F71795-FF37-474F-B0EE-A0543A8B1867}">
      <dgm:prSet/>
      <dgm:spPr/>
      <dgm:t>
        <a:bodyPr/>
        <a:lstStyle/>
        <a:p>
          <a:endParaRPr lang="th-TH"/>
        </a:p>
      </dgm:t>
    </dgm:pt>
    <dgm:pt modelId="{43AB3CB2-7914-4131-9D40-6C3FAEADB2E5}" type="sibTrans" cxnId="{68F71795-FF37-474F-B0EE-A0543A8B1867}">
      <dgm:prSet/>
      <dgm:spPr/>
      <dgm:t>
        <a:bodyPr/>
        <a:lstStyle/>
        <a:p>
          <a:endParaRPr lang="th-TH"/>
        </a:p>
      </dgm:t>
    </dgm:pt>
    <dgm:pt modelId="{D222459C-FF62-4211-B55D-75711AF87389}">
      <dgm:prSet custT="1"/>
      <dgm:spPr/>
      <dgm:t>
        <a:bodyPr/>
        <a:lstStyle/>
        <a:p>
          <a:r>
            <a:rPr lang="en-US" sz="1800" b="1" dirty="0" smtClean="0">
              <a:solidFill>
                <a:schemeClr val="accent3">
                  <a:lumMod val="50000"/>
                </a:schemeClr>
              </a:solidFill>
            </a:rPr>
            <a:t>End of Life Care</a:t>
          </a:r>
          <a:endParaRPr lang="th-TH" sz="1800" b="1" dirty="0">
            <a:solidFill>
              <a:schemeClr val="accent3">
                <a:lumMod val="50000"/>
              </a:schemeClr>
            </a:solidFill>
          </a:endParaRPr>
        </a:p>
      </dgm:t>
    </dgm:pt>
    <dgm:pt modelId="{D087C34C-5E6D-4435-95E2-195C75749C24}" type="parTrans" cxnId="{02B14AAF-8710-48D2-93A0-2690D718F505}">
      <dgm:prSet/>
      <dgm:spPr/>
      <dgm:t>
        <a:bodyPr/>
        <a:lstStyle/>
        <a:p>
          <a:endParaRPr lang="th-TH"/>
        </a:p>
      </dgm:t>
    </dgm:pt>
    <dgm:pt modelId="{F31B6628-67F1-481D-B70E-4673ECCC2895}" type="sibTrans" cxnId="{02B14AAF-8710-48D2-93A0-2690D718F505}">
      <dgm:prSet/>
      <dgm:spPr/>
      <dgm:t>
        <a:bodyPr/>
        <a:lstStyle/>
        <a:p>
          <a:endParaRPr lang="th-TH"/>
        </a:p>
      </dgm:t>
    </dgm:pt>
    <dgm:pt modelId="{E32FFD9A-236B-492E-9544-C2B6A66BF572}" type="pres">
      <dgm:prSet presAssocID="{B7146E0A-1E3F-416C-8077-9AAF75FD012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EE5F06D-C13A-4D7E-980C-728C9EC6AD6E}" type="pres">
      <dgm:prSet presAssocID="{B7146E0A-1E3F-416C-8077-9AAF75FD0128}" presName="arrow" presStyleLbl="bgShp" presStyleIdx="0" presStyleCn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>
        <a:gradFill rotWithShape="0">
          <a:gsLst>
            <a:gs pos="0">
              <a:srgbClr val="3CBFEE"/>
            </a:gs>
            <a:gs pos="39000">
              <a:schemeClr val="accent5">
                <a:tint val="37000"/>
                <a:satMod val="300000"/>
              </a:schemeClr>
            </a:gs>
            <a:gs pos="100000">
              <a:schemeClr val="bg1"/>
            </a:gs>
          </a:gsLst>
        </a:gradFill>
        <a:ln>
          <a:noFill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gm:spPr>
    </dgm:pt>
    <dgm:pt modelId="{73D1182B-27BC-4E89-8F2C-5B03D9689ADF}" type="pres">
      <dgm:prSet presAssocID="{B7146E0A-1E3F-416C-8077-9AAF75FD0128}" presName="arrowDiagram4" presStyleCnt="0"/>
      <dgm:spPr/>
    </dgm:pt>
    <dgm:pt modelId="{C6AD9406-B0B7-4A4E-8E80-BB044EFD5CA9}" type="pres">
      <dgm:prSet presAssocID="{A3055DC1-3903-4369-8BD2-0738B87BBFD6}" presName="bullet4a" presStyleLbl="node1" presStyleIdx="0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262C88DF-6A4C-48AC-8A8F-FCA6C3766D35}" type="pres">
      <dgm:prSet presAssocID="{A3055DC1-3903-4369-8BD2-0738B87BBFD6}" presName="textBox4a" presStyleLbl="revTx" presStyleIdx="0" presStyleCnt="4" custScaleX="128720" custScaleY="53315" custLinFactNeighborX="5415" custLinFactNeighborY="-151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1A863B-E5AF-42FA-A428-A2653F1DA996}" type="pres">
      <dgm:prSet presAssocID="{4CC949B7-CD51-4099-904B-59EC38ABC1AC}" presName="bullet4b" presStyleLbl="node1" presStyleIdx="1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81B3647D-6AC6-4A94-8416-FB678F45FC98}" type="pres">
      <dgm:prSet presAssocID="{4CC949B7-CD51-4099-904B-59EC38ABC1AC}" presName="textBox4b" presStyleLbl="revTx" presStyleIdx="1" presStyleCnt="4" custScaleX="129277" custScaleY="23819" custLinFactNeighborX="2875" custLinFactNeighborY="-312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84529B-D9DC-4DAC-88B6-F8AE843A21FE}" type="pres">
      <dgm:prSet presAssocID="{36FE15F8-C23C-44AF-B3D8-23619A8D872D}" presName="bullet4c" presStyleLbl="node1" presStyleIdx="2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3560508-8C73-40A3-A8C9-85F0E8A75819}" type="pres">
      <dgm:prSet presAssocID="{36FE15F8-C23C-44AF-B3D8-23619A8D872D}" presName="textBox4c" presStyleLbl="revTx" presStyleIdx="2" presStyleCnt="4" custScaleX="173138" custScaleY="16620" custLinFactNeighborX="19571" custLinFactNeighborY="-3398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5B70E-C30B-49EA-8F63-A6EA26D46FB0}" type="pres">
      <dgm:prSet presAssocID="{D222459C-FF62-4211-B55D-75711AF87389}" presName="bullet4d" presStyleLbl="node1" presStyleIdx="3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63B0A43E-5BCD-4FFB-BAF2-47F9388EC728}" type="pres">
      <dgm:prSet presAssocID="{D222459C-FF62-4211-B55D-75711AF87389}" presName="textBox4d" presStyleLbl="revTx" presStyleIdx="3" presStyleCnt="4" custScaleX="136922" custScaleY="19410" custLinFactNeighborX="1292" custLinFactNeighborY="-3357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5F23B71D-FF38-46C3-949E-C9D4D96A1870}" srcId="{B7146E0A-1E3F-416C-8077-9AAF75FD0128}" destId="{A3055DC1-3903-4369-8BD2-0738B87BBFD6}" srcOrd="0" destOrd="0" parTransId="{A654862E-E7C8-46D7-92BC-C43DFDFF19C7}" sibTransId="{0E138DE9-A82C-406B-834B-77D9E70B73AE}"/>
    <dgm:cxn modelId="{02B14AAF-8710-48D2-93A0-2690D718F505}" srcId="{B7146E0A-1E3F-416C-8077-9AAF75FD0128}" destId="{D222459C-FF62-4211-B55D-75711AF87389}" srcOrd="3" destOrd="0" parTransId="{D087C34C-5E6D-4435-95E2-195C75749C24}" sibTransId="{F31B6628-67F1-481D-B70E-4673ECCC2895}"/>
    <dgm:cxn modelId="{4E014135-4F61-44A6-B9A1-7184DD133637}" srcId="{B7146E0A-1E3F-416C-8077-9AAF75FD0128}" destId="{4CC949B7-CD51-4099-904B-59EC38ABC1AC}" srcOrd="1" destOrd="0" parTransId="{BC155482-7245-40EA-8107-B451DCBE9293}" sibTransId="{80EB6D8B-67B4-435E-AD08-1261B88F3AD7}"/>
    <dgm:cxn modelId="{4F1AA27D-8090-4ACF-BB79-97D4A12046D8}" type="presOf" srcId="{A3055DC1-3903-4369-8BD2-0738B87BBFD6}" destId="{262C88DF-6A4C-48AC-8A8F-FCA6C3766D35}" srcOrd="0" destOrd="0" presId="urn:microsoft.com/office/officeart/2005/8/layout/arrow2"/>
    <dgm:cxn modelId="{4E566A6E-A41C-4E00-A260-E3739B88B82A}" type="presOf" srcId="{4CC949B7-CD51-4099-904B-59EC38ABC1AC}" destId="{81B3647D-6AC6-4A94-8416-FB678F45FC98}" srcOrd="0" destOrd="0" presId="urn:microsoft.com/office/officeart/2005/8/layout/arrow2"/>
    <dgm:cxn modelId="{CCBEE52C-5272-4563-AD17-7C8B181E9098}" type="presOf" srcId="{36FE15F8-C23C-44AF-B3D8-23619A8D872D}" destId="{53560508-8C73-40A3-A8C9-85F0E8A75819}" srcOrd="0" destOrd="0" presId="urn:microsoft.com/office/officeart/2005/8/layout/arrow2"/>
    <dgm:cxn modelId="{BB6BD373-6BE6-4CBF-AC51-C6FFD71ACC8F}" type="presOf" srcId="{B7146E0A-1E3F-416C-8077-9AAF75FD0128}" destId="{E32FFD9A-236B-492E-9544-C2B6A66BF572}" srcOrd="0" destOrd="0" presId="urn:microsoft.com/office/officeart/2005/8/layout/arrow2"/>
    <dgm:cxn modelId="{68F71795-FF37-474F-B0EE-A0543A8B1867}" srcId="{B7146E0A-1E3F-416C-8077-9AAF75FD0128}" destId="{36FE15F8-C23C-44AF-B3D8-23619A8D872D}" srcOrd="2" destOrd="0" parTransId="{879C24BD-413B-4561-8278-B8FBE3BD4B58}" sibTransId="{43AB3CB2-7914-4131-9D40-6C3FAEADB2E5}"/>
    <dgm:cxn modelId="{1190E52D-5DD3-489E-AB2F-FDC2CBF911E2}" type="presOf" srcId="{D222459C-FF62-4211-B55D-75711AF87389}" destId="{63B0A43E-5BCD-4FFB-BAF2-47F9388EC728}" srcOrd="0" destOrd="0" presId="urn:microsoft.com/office/officeart/2005/8/layout/arrow2"/>
    <dgm:cxn modelId="{1ED42575-735D-4887-A938-B03538C33E42}" type="presParOf" srcId="{E32FFD9A-236B-492E-9544-C2B6A66BF572}" destId="{8EE5F06D-C13A-4D7E-980C-728C9EC6AD6E}" srcOrd="0" destOrd="0" presId="urn:microsoft.com/office/officeart/2005/8/layout/arrow2"/>
    <dgm:cxn modelId="{5494B788-FEB3-408B-B22F-A5B10ABF25E6}" type="presParOf" srcId="{E32FFD9A-236B-492E-9544-C2B6A66BF572}" destId="{73D1182B-27BC-4E89-8F2C-5B03D9689ADF}" srcOrd="1" destOrd="0" presId="urn:microsoft.com/office/officeart/2005/8/layout/arrow2"/>
    <dgm:cxn modelId="{8A924128-E46A-46E3-AF0A-33F4E944D785}" type="presParOf" srcId="{73D1182B-27BC-4E89-8F2C-5B03D9689ADF}" destId="{C6AD9406-B0B7-4A4E-8E80-BB044EFD5CA9}" srcOrd="0" destOrd="0" presId="urn:microsoft.com/office/officeart/2005/8/layout/arrow2"/>
    <dgm:cxn modelId="{92D60775-3C86-4DF2-B21F-B08E58F53782}" type="presParOf" srcId="{73D1182B-27BC-4E89-8F2C-5B03D9689ADF}" destId="{262C88DF-6A4C-48AC-8A8F-FCA6C3766D35}" srcOrd="1" destOrd="0" presId="urn:microsoft.com/office/officeart/2005/8/layout/arrow2"/>
    <dgm:cxn modelId="{C13AE28E-4554-4577-8063-E333050DD8B1}" type="presParOf" srcId="{73D1182B-27BC-4E89-8F2C-5B03D9689ADF}" destId="{D21A863B-E5AF-42FA-A428-A2653F1DA996}" srcOrd="2" destOrd="0" presId="urn:microsoft.com/office/officeart/2005/8/layout/arrow2"/>
    <dgm:cxn modelId="{85874DBB-1D7E-4530-B9B3-DF86D9DF6A6B}" type="presParOf" srcId="{73D1182B-27BC-4E89-8F2C-5B03D9689ADF}" destId="{81B3647D-6AC6-4A94-8416-FB678F45FC98}" srcOrd="3" destOrd="0" presId="urn:microsoft.com/office/officeart/2005/8/layout/arrow2"/>
    <dgm:cxn modelId="{3612C0D1-B6F9-45D0-8C09-3E09CFF50A2A}" type="presParOf" srcId="{73D1182B-27BC-4E89-8F2C-5B03D9689ADF}" destId="{3084529B-D9DC-4DAC-88B6-F8AE843A21FE}" srcOrd="4" destOrd="0" presId="urn:microsoft.com/office/officeart/2005/8/layout/arrow2"/>
    <dgm:cxn modelId="{81BC945C-91C7-4A57-AE45-C93BFFB8DB91}" type="presParOf" srcId="{73D1182B-27BC-4E89-8F2C-5B03D9689ADF}" destId="{53560508-8C73-40A3-A8C9-85F0E8A75819}" srcOrd="5" destOrd="0" presId="urn:microsoft.com/office/officeart/2005/8/layout/arrow2"/>
    <dgm:cxn modelId="{A2D959E4-F937-430F-A71E-4795404DE6B9}" type="presParOf" srcId="{73D1182B-27BC-4E89-8F2C-5B03D9689ADF}" destId="{88E5B70E-C30B-49EA-8F63-A6EA26D46FB0}" srcOrd="6" destOrd="0" presId="urn:microsoft.com/office/officeart/2005/8/layout/arrow2"/>
    <dgm:cxn modelId="{C4FFA318-A155-4BA7-A88E-F85B86E46B49}" type="presParOf" srcId="{73D1182B-27BC-4E89-8F2C-5B03D9689ADF}" destId="{63B0A43E-5BCD-4FFB-BAF2-47F9388EC7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146E0A-1E3F-416C-8077-9AAF75FD0128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h-TH"/>
        </a:p>
      </dgm:t>
    </dgm:pt>
    <dgm:pt modelId="{A3055DC1-3903-4369-8BD2-0738B87BBFD6}">
      <dgm:prSet phldrT="[Text]" custT="1"/>
      <dgm:spPr/>
      <dgm:t>
        <a:bodyPr/>
        <a:lstStyle/>
        <a:p>
          <a:r>
            <a:rPr lang="en-US" sz="1800" b="1" dirty="0" smtClean="0"/>
            <a:t>CASCAP 2014</a:t>
          </a:r>
          <a:br>
            <a:rPr lang="en-US" sz="1800" b="1" dirty="0" smtClean="0"/>
          </a:br>
          <a:r>
            <a:rPr lang="en-US" sz="1800" b="1" dirty="0" smtClean="0"/>
            <a:t>(n = 10,000)</a:t>
          </a:r>
          <a:endParaRPr lang="th-TH" sz="1800" b="1" dirty="0"/>
        </a:p>
      </dgm:t>
    </dgm:pt>
    <dgm:pt modelId="{A654862E-E7C8-46D7-92BC-C43DFDFF19C7}" type="parTrans" cxnId="{5F23B71D-FF38-46C3-949E-C9D4D96A1870}">
      <dgm:prSet/>
      <dgm:spPr/>
      <dgm:t>
        <a:bodyPr/>
        <a:lstStyle/>
        <a:p>
          <a:endParaRPr lang="th-TH"/>
        </a:p>
      </dgm:t>
    </dgm:pt>
    <dgm:pt modelId="{0E138DE9-A82C-406B-834B-77D9E70B73AE}" type="sibTrans" cxnId="{5F23B71D-FF38-46C3-949E-C9D4D96A1870}">
      <dgm:prSet/>
      <dgm:spPr/>
      <dgm:t>
        <a:bodyPr/>
        <a:lstStyle/>
        <a:p>
          <a:endParaRPr lang="th-TH"/>
        </a:p>
      </dgm:t>
    </dgm:pt>
    <dgm:pt modelId="{4CC949B7-CD51-4099-904B-59EC38ABC1AC}">
      <dgm:prSet phldrT="[Text]" custT="1"/>
      <dgm:spPr/>
      <dgm:t>
        <a:bodyPr/>
        <a:lstStyle/>
        <a:p>
          <a:r>
            <a:rPr lang="en-US" sz="1800" b="1" dirty="0" smtClean="0"/>
            <a:t>CASCAP 2015</a:t>
          </a:r>
          <a:br>
            <a:rPr lang="en-US" sz="1800" b="1" dirty="0" smtClean="0"/>
          </a:br>
          <a:r>
            <a:rPr lang="en-US" sz="1800" b="1" dirty="0" smtClean="0"/>
            <a:t>(n = 100,000)</a:t>
          </a:r>
          <a:endParaRPr lang="th-TH" sz="1800" b="1" dirty="0"/>
        </a:p>
      </dgm:t>
    </dgm:pt>
    <dgm:pt modelId="{BC155482-7245-40EA-8107-B451DCBE9293}" type="parTrans" cxnId="{4E014135-4F61-44A6-B9A1-7184DD133637}">
      <dgm:prSet/>
      <dgm:spPr/>
      <dgm:t>
        <a:bodyPr/>
        <a:lstStyle/>
        <a:p>
          <a:endParaRPr lang="th-TH"/>
        </a:p>
      </dgm:t>
    </dgm:pt>
    <dgm:pt modelId="{80EB6D8B-67B4-435E-AD08-1261B88F3AD7}" type="sibTrans" cxnId="{4E014135-4F61-44A6-B9A1-7184DD133637}">
      <dgm:prSet/>
      <dgm:spPr/>
      <dgm:t>
        <a:bodyPr/>
        <a:lstStyle/>
        <a:p>
          <a:endParaRPr lang="th-TH"/>
        </a:p>
      </dgm:t>
    </dgm:pt>
    <dgm:pt modelId="{36FE15F8-C23C-44AF-B3D8-23619A8D872D}">
      <dgm:prSet phldrT="[Text]" custT="1"/>
      <dgm:spPr/>
      <dgm:t>
        <a:bodyPr/>
        <a:lstStyle/>
        <a:p>
          <a:r>
            <a:rPr lang="en-US" sz="1800" b="1" dirty="0" smtClean="0"/>
            <a:t>Isan Cohort 2016</a:t>
          </a:r>
          <a:br>
            <a:rPr lang="en-US" sz="1800" b="1" dirty="0" smtClean="0"/>
          </a:br>
          <a:r>
            <a:rPr lang="en-US" sz="1800" b="1" dirty="0" smtClean="0"/>
            <a:t>(n = 1,000,000)</a:t>
          </a:r>
          <a:endParaRPr lang="th-TH" sz="1800" b="1" dirty="0"/>
        </a:p>
      </dgm:t>
    </dgm:pt>
    <dgm:pt modelId="{879C24BD-413B-4561-8278-B8FBE3BD4B58}" type="parTrans" cxnId="{68F71795-FF37-474F-B0EE-A0543A8B1867}">
      <dgm:prSet/>
      <dgm:spPr/>
      <dgm:t>
        <a:bodyPr/>
        <a:lstStyle/>
        <a:p>
          <a:endParaRPr lang="th-TH"/>
        </a:p>
      </dgm:t>
    </dgm:pt>
    <dgm:pt modelId="{43AB3CB2-7914-4131-9D40-6C3FAEADB2E5}" type="sibTrans" cxnId="{68F71795-FF37-474F-B0EE-A0543A8B1867}">
      <dgm:prSet/>
      <dgm:spPr/>
      <dgm:t>
        <a:bodyPr/>
        <a:lstStyle/>
        <a:p>
          <a:endParaRPr lang="th-TH"/>
        </a:p>
      </dgm:t>
    </dgm:pt>
    <dgm:pt modelId="{D222459C-FF62-4211-B55D-75711AF87389}">
      <dgm:prSet custT="1"/>
      <dgm:spPr/>
      <dgm:t>
        <a:bodyPr/>
        <a:lstStyle/>
        <a:p>
          <a:r>
            <a:rPr lang="en-US" sz="1800" b="1" dirty="0" smtClean="0"/>
            <a:t>Isan Cohort 2017</a:t>
          </a:r>
          <a:br>
            <a:rPr lang="en-US" sz="1800" b="1" dirty="0" smtClean="0"/>
          </a:br>
          <a:r>
            <a:rPr lang="en-US" sz="1800" b="1" dirty="0" smtClean="0"/>
            <a:t>(n = 10,000,000)</a:t>
          </a:r>
          <a:endParaRPr lang="th-TH" sz="1800" b="1" dirty="0"/>
        </a:p>
      </dgm:t>
    </dgm:pt>
    <dgm:pt modelId="{D087C34C-5E6D-4435-95E2-195C75749C24}" type="parTrans" cxnId="{02B14AAF-8710-48D2-93A0-2690D718F505}">
      <dgm:prSet/>
      <dgm:spPr/>
      <dgm:t>
        <a:bodyPr/>
        <a:lstStyle/>
        <a:p>
          <a:endParaRPr lang="th-TH"/>
        </a:p>
      </dgm:t>
    </dgm:pt>
    <dgm:pt modelId="{F31B6628-67F1-481D-B70E-4673ECCC2895}" type="sibTrans" cxnId="{02B14AAF-8710-48D2-93A0-2690D718F505}">
      <dgm:prSet/>
      <dgm:spPr/>
      <dgm:t>
        <a:bodyPr/>
        <a:lstStyle/>
        <a:p>
          <a:endParaRPr lang="th-TH"/>
        </a:p>
      </dgm:t>
    </dgm:pt>
    <dgm:pt modelId="{E32FFD9A-236B-492E-9544-C2B6A66BF572}" type="pres">
      <dgm:prSet presAssocID="{B7146E0A-1E3F-416C-8077-9AAF75FD012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EE5F06D-C13A-4D7E-980C-728C9EC6AD6E}" type="pres">
      <dgm:prSet presAssocID="{B7146E0A-1E3F-416C-8077-9AAF75FD0128}" presName="arrow" presStyleLbl="bgShp" presStyleIdx="0" presStyleCn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73D1182B-27BC-4E89-8F2C-5B03D9689ADF}" type="pres">
      <dgm:prSet presAssocID="{B7146E0A-1E3F-416C-8077-9AAF75FD0128}" presName="arrowDiagram4" presStyleCnt="0"/>
      <dgm:spPr/>
    </dgm:pt>
    <dgm:pt modelId="{C6AD9406-B0B7-4A4E-8E80-BB044EFD5CA9}" type="pres">
      <dgm:prSet presAssocID="{A3055DC1-3903-4369-8BD2-0738B87BBFD6}" presName="bullet4a" presStyleLbl="node1" presStyleIdx="0" presStyleCnt="4">
        <dgm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dgm:style>
      </dgm:prSet>
      <dgm:spPr/>
    </dgm:pt>
    <dgm:pt modelId="{262C88DF-6A4C-48AC-8A8F-FCA6C3766D35}" type="pres">
      <dgm:prSet presAssocID="{A3055DC1-3903-4369-8BD2-0738B87BBFD6}" presName="textBox4a" presStyleLbl="revTx" presStyleIdx="0" presStyleCnt="4" custScaleX="128720" custScaleY="53315" custLinFactNeighborX="4180" custLinFactNeighborY="-4379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1A863B-E5AF-42FA-A428-A2653F1DA996}" type="pres">
      <dgm:prSet presAssocID="{4CC949B7-CD51-4099-904B-59EC38ABC1AC}" presName="bullet4b" presStyleLbl="node1" presStyleIdx="1" presStyleCnt="4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</dgm:pt>
    <dgm:pt modelId="{81B3647D-6AC6-4A94-8416-FB678F45FC98}" type="pres">
      <dgm:prSet presAssocID="{4CC949B7-CD51-4099-904B-59EC38ABC1AC}" presName="textBox4b" presStyleLbl="revTx" presStyleIdx="1" presStyleCnt="4" custScaleY="23819" custLinFactNeighborX="-14762" custLinFactNeighborY="-22692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84529B-D9DC-4DAC-88B6-F8AE843A21FE}" type="pres">
      <dgm:prSet presAssocID="{36FE15F8-C23C-44AF-B3D8-23619A8D872D}" presName="bullet4c" presStyleLbl="node1" presStyleIdx="2" presStyleCnt="4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53560508-8C73-40A3-A8C9-85F0E8A75819}" type="pres">
      <dgm:prSet presAssocID="{36FE15F8-C23C-44AF-B3D8-23619A8D872D}" presName="textBox4c" presStyleLbl="revTx" presStyleIdx="2" presStyleCnt="4" custScaleX="173138" custScaleY="16620" custLinFactNeighborX="19571" custLinFactNeighborY="-24833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5B70E-C30B-49EA-8F63-A6EA26D46FB0}" type="pres">
      <dgm:prSet presAssocID="{D222459C-FF62-4211-B55D-75711AF87389}" presName="bullet4d" presStyleLbl="node1" presStyleIdx="3" presStyleCnt="4" custScaleX="134586" custScaleY="121218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</dgm:pt>
    <dgm:pt modelId="{63B0A43E-5BCD-4FFB-BAF2-47F9388EC728}" type="pres">
      <dgm:prSet presAssocID="{D222459C-FF62-4211-B55D-75711AF87389}" presName="textBox4d" presStyleLbl="revTx" presStyleIdx="3" presStyleCnt="4" custScaleX="136922" custScaleY="19410" custLinFactNeighborX="17783" custLinFactNeighborY="-26560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8F71795-FF37-474F-B0EE-A0543A8B1867}" srcId="{B7146E0A-1E3F-416C-8077-9AAF75FD0128}" destId="{36FE15F8-C23C-44AF-B3D8-23619A8D872D}" srcOrd="2" destOrd="0" parTransId="{879C24BD-413B-4561-8278-B8FBE3BD4B58}" sibTransId="{43AB3CB2-7914-4131-9D40-6C3FAEADB2E5}"/>
    <dgm:cxn modelId="{2DB926E0-B4AD-4BC4-8A69-140E246F7B49}" type="presOf" srcId="{D222459C-FF62-4211-B55D-75711AF87389}" destId="{63B0A43E-5BCD-4FFB-BAF2-47F9388EC728}" srcOrd="0" destOrd="0" presId="urn:microsoft.com/office/officeart/2005/8/layout/arrow2"/>
    <dgm:cxn modelId="{9EDE3A83-2F69-4F6A-BF12-635F220EB3A8}" type="presOf" srcId="{A3055DC1-3903-4369-8BD2-0738B87BBFD6}" destId="{262C88DF-6A4C-48AC-8A8F-FCA6C3766D35}" srcOrd="0" destOrd="0" presId="urn:microsoft.com/office/officeart/2005/8/layout/arrow2"/>
    <dgm:cxn modelId="{6A293021-1CD6-4C49-883C-A98141C63A33}" type="presOf" srcId="{B7146E0A-1E3F-416C-8077-9AAF75FD0128}" destId="{E32FFD9A-236B-492E-9544-C2B6A66BF572}" srcOrd="0" destOrd="0" presId="urn:microsoft.com/office/officeart/2005/8/layout/arrow2"/>
    <dgm:cxn modelId="{02B14AAF-8710-48D2-93A0-2690D718F505}" srcId="{B7146E0A-1E3F-416C-8077-9AAF75FD0128}" destId="{D222459C-FF62-4211-B55D-75711AF87389}" srcOrd="3" destOrd="0" parTransId="{D087C34C-5E6D-4435-95E2-195C75749C24}" sibTransId="{F31B6628-67F1-481D-B70E-4673ECCC2895}"/>
    <dgm:cxn modelId="{5F23B71D-FF38-46C3-949E-C9D4D96A1870}" srcId="{B7146E0A-1E3F-416C-8077-9AAF75FD0128}" destId="{A3055DC1-3903-4369-8BD2-0738B87BBFD6}" srcOrd="0" destOrd="0" parTransId="{A654862E-E7C8-46D7-92BC-C43DFDFF19C7}" sibTransId="{0E138DE9-A82C-406B-834B-77D9E70B73AE}"/>
    <dgm:cxn modelId="{4E014135-4F61-44A6-B9A1-7184DD133637}" srcId="{B7146E0A-1E3F-416C-8077-9AAF75FD0128}" destId="{4CC949B7-CD51-4099-904B-59EC38ABC1AC}" srcOrd="1" destOrd="0" parTransId="{BC155482-7245-40EA-8107-B451DCBE9293}" sibTransId="{80EB6D8B-67B4-435E-AD08-1261B88F3AD7}"/>
    <dgm:cxn modelId="{F184A401-4C66-4D53-8511-07D9FA5C4473}" type="presOf" srcId="{36FE15F8-C23C-44AF-B3D8-23619A8D872D}" destId="{53560508-8C73-40A3-A8C9-85F0E8A75819}" srcOrd="0" destOrd="0" presId="urn:microsoft.com/office/officeart/2005/8/layout/arrow2"/>
    <dgm:cxn modelId="{91D77EF9-1104-4BF2-BBEA-6FA86077E4EA}" type="presOf" srcId="{4CC949B7-CD51-4099-904B-59EC38ABC1AC}" destId="{81B3647D-6AC6-4A94-8416-FB678F45FC98}" srcOrd="0" destOrd="0" presId="urn:microsoft.com/office/officeart/2005/8/layout/arrow2"/>
    <dgm:cxn modelId="{7282132E-2228-4517-9B3F-B1CC14250184}" type="presParOf" srcId="{E32FFD9A-236B-492E-9544-C2B6A66BF572}" destId="{8EE5F06D-C13A-4D7E-980C-728C9EC6AD6E}" srcOrd="0" destOrd="0" presId="urn:microsoft.com/office/officeart/2005/8/layout/arrow2"/>
    <dgm:cxn modelId="{F47B2256-2440-458D-941C-74434115D71A}" type="presParOf" srcId="{E32FFD9A-236B-492E-9544-C2B6A66BF572}" destId="{73D1182B-27BC-4E89-8F2C-5B03D9689ADF}" srcOrd="1" destOrd="0" presId="urn:microsoft.com/office/officeart/2005/8/layout/arrow2"/>
    <dgm:cxn modelId="{233924B2-9152-488D-9E8E-607034C1B1F4}" type="presParOf" srcId="{73D1182B-27BC-4E89-8F2C-5B03D9689ADF}" destId="{C6AD9406-B0B7-4A4E-8E80-BB044EFD5CA9}" srcOrd="0" destOrd="0" presId="urn:microsoft.com/office/officeart/2005/8/layout/arrow2"/>
    <dgm:cxn modelId="{ED9BFA17-66C4-4F1B-BB3F-C9C3A778938A}" type="presParOf" srcId="{73D1182B-27BC-4E89-8F2C-5B03D9689ADF}" destId="{262C88DF-6A4C-48AC-8A8F-FCA6C3766D35}" srcOrd="1" destOrd="0" presId="urn:microsoft.com/office/officeart/2005/8/layout/arrow2"/>
    <dgm:cxn modelId="{6FBD056E-17B4-4A2D-BA68-ACE4E36D6413}" type="presParOf" srcId="{73D1182B-27BC-4E89-8F2C-5B03D9689ADF}" destId="{D21A863B-E5AF-42FA-A428-A2653F1DA996}" srcOrd="2" destOrd="0" presId="urn:microsoft.com/office/officeart/2005/8/layout/arrow2"/>
    <dgm:cxn modelId="{D999F34A-1FB8-4091-9BE6-0035AEF83EA3}" type="presParOf" srcId="{73D1182B-27BC-4E89-8F2C-5B03D9689ADF}" destId="{81B3647D-6AC6-4A94-8416-FB678F45FC98}" srcOrd="3" destOrd="0" presId="urn:microsoft.com/office/officeart/2005/8/layout/arrow2"/>
    <dgm:cxn modelId="{AD6EC2D7-3CA0-45C6-803C-21316F000168}" type="presParOf" srcId="{73D1182B-27BC-4E89-8F2C-5B03D9689ADF}" destId="{3084529B-D9DC-4DAC-88B6-F8AE843A21FE}" srcOrd="4" destOrd="0" presId="urn:microsoft.com/office/officeart/2005/8/layout/arrow2"/>
    <dgm:cxn modelId="{7F68B207-4127-4EEA-8491-0F3BFE843181}" type="presParOf" srcId="{73D1182B-27BC-4E89-8F2C-5B03D9689ADF}" destId="{53560508-8C73-40A3-A8C9-85F0E8A75819}" srcOrd="5" destOrd="0" presId="urn:microsoft.com/office/officeart/2005/8/layout/arrow2"/>
    <dgm:cxn modelId="{B33B6D9D-6D34-4300-B291-0201BD68C6A8}" type="presParOf" srcId="{73D1182B-27BC-4E89-8F2C-5B03D9689ADF}" destId="{88E5B70E-C30B-49EA-8F63-A6EA26D46FB0}" srcOrd="6" destOrd="0" presId="urn:microsoft.com/office/officeart/2005/8/layout/arrow2"/>
    <dgm:cxn modelId="{DE367041-5949-493B-9813-B309BCD3924B}" type="presParOf" srcId="{73D1182B-27BC-4E89-8F2C-5B03D9689ADF}" destId="{63B0A43E-5BCD-4FFB-BAF2-47F9388EC7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146E0A-1E3F-416C-8077-9AAF75FD0128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h-TH"/>
        </a:p>
      </dgm:t>
    </dgm:pt>
    <dgm:pt modelId="{A3055DC1-3903-4369-8BD2-0738B87BBFD6}">
      <dgm:prSet phldrT="[Text]" custT="1"/>
      <dgm:spPr/>
      <dgm:t>
        <a:bodyPr/>
        <a:lstStyle/>
        <a:p>
          <a:r>
            <a:rPr lang="en-US" sz="1400" b="1" dirty="0" smtClean="0"/>
            <a:t>CASCAP 2014</a:t>
          </a:r>
          <a:br>
            <a:rPr lang="en-US" sz="1400" b="1" dirty="0" smtClean="0"/>
          </a:br>
          <a:r>
            <a:rPr lang="en-US" sz="1400" b="1" dirty="0" smtClean="0"/>
            <a:t>(n = 10,000)</a:t>
          </a:r>
          <a:endParaRPr lang="th-TH" sz="1400" b="1" dirty="0"/>
        </a:p>
      </dgm:t>
    </dgm:pt>
    <dgm:pt modelId="{A654862E-E7C8-46D7-92BC-C43DFDFF19C7}" type="parTrans" cxnId="{5F23B71D-FF38-46C3-949E-C9D4D96A1870}">
      <dgm:prSet/>
      <dgm:spPr/>
      <dgm:t>
        <a:bodyPr/>
        <a:lstStyle/>
        <a:p>
          <a:endParaRPr lang="th-TH"/>
        </a:p>
      </dgm:t>
    </dgm:pt>
    <dgm:pt modelId="{0E138DE9-A82C-406B-834B-77D9E70B73AE}" type="sibTrans" cxnId="{5F23B71D-FF38-46C3-949E-C9D4D96A1870}">
      <dgm:prSet/>
      <dgm:spPr/>
      <dgm:t>
        <a:bodyPr/>
        <a:lstStyle/>
        <a:p>
          <a:endParaRPr lang="th-TH"/>
        </a:p>
      </dgm:t>
    </dgm:pt>
    <dgm:pt modelId="{4CC949B7-CD51-4099-904B-59EC38ABC1AC}">
      <dgm:prSet phldrT="[Text]" custT="1"/>
      <dgm:spPr/>
      <dgm:t>
        <a:bodyPr/>
        <a:lstStyle/>
        <a:p>
          <a:r>
            <a:rPr lang="en-US" sz="1400" b="1" dirty="0" smtClean="0"/>
            <a:t>CASCAP 2015</a:t>
          </a:r>
          <a:br>
            <a:rPr lang="en-US" sz="1400" b="1" dirty="0" smtClean="0"/>
          </a:br>
          <a:r>
            <a:rPr lang="en-US" sz="1400" b="1" dirty="0" smtClean="0"/>
            <a:t>(n = 100,000)</a:t>
          </a:r>
          <a:endParaRPr lang="th-TH" sz="1400" b="1" dirty="0"/>
        </a:p>
      </dgm:t>
    </dgm:pt>
    <dgm:pt modelId="{BC155482-7245-40EA-8107-B451DCBE9293}" type="parTrans" cxnId="{4E014135-4F61-44A6-B9A1-7184DD133637}">
      <dgm:prSet/>
      <dgm:spPr/>
      <dgm:t>
        <a:bodyPr/>
        <a:lstStyle/>
        <a:p>
          <a:endParaRPr lang="th-TH"/>
        </a:p>
      </dgm:t>
    </dgm:pt>
    <dgm:pt modelId="{80EB6D8B-67B4-435E-AD08-1261B88F3AD7}" type="sibTrans" cxnId="{4E014135-4F61-44A6-B9A1-7184DD133637}">
      <dgm:prSet/>
      <dgm:spPr/>
      <dgm:t>
        <a:bodyPr/>
        <a:lstStyle/>
        <a:p>
          <a:endParaRPr lang="th-TH"/>
        </a:p>
      </dgm:t>
    </dgm:pt>
    <dgm:pt modelId="{36FE15F8-C23C-44AF-B3D8-23619A8D872D}">
      <dgm:prSet phldrT="[Text]" custT="1"/>
      <dgm:spPr/>
      <dgm:t>
        <a:bodyPr/>
        <a:lstStyle/>
        <a:p>
          <a:r>
            <a:rPr lang="en-US" sz="1400" b="1" dirty="0" smtClean="0"/>
            <a:t>Isan Cohort 2016</a:t>
          </a:r>
          <a:br>
            <a:rPr lang="en-US" sz="1400" b="1" dirty="0" smtClean="0"/>
          </a:br>
          <a:r>
            <a:rPr lang="en-US" sz="1400" b="1" dirty="0" smtClean="0"/>
            <a:t>(n = 1,000,000)</a:t>
          </a:r>
          <a:endParaRPr lang="th-TH" sz="1400" b="1" dirty="0"/>
        </a:p>
      </dgm:t>
    </dgm:pt>
    <dgm:pt modelId="{879C24BD-413B-4561-8278-B8FBE3BD4B58}" type="parTrans" cxnId="{68F71795-FF37-474F-B0EE-A0543A8B1867}">
      <dgm:prSet/>
      <dgm:spPr/>
      <dgm:t>
        <a:bodyPr/>
        <a:lstStyle/>
        <a:p>
          <a:endParaRPr lang="th-TH"/>
        </a:p>
      </dgm:t>
    </dgm:pt>
    <dgm:pt modelId="{43AB3CB2-7914-4131-9D40-6C3FAEADB2E5}" type="sibTrans" cxnId="{68F71795-FF37-474F-B0EE-A0543A8B1867}">
      <dgm:prSet/>
      <dgm:spPr/>
      <dgm:t>
        <a:bodyPr/>
        <a:lstStyle/>
        <a:p>
          <a:endParaRPr lang="th-TH"/>
        </a:p>
      </dgm:t>
    </dgm:pt>
    <dgm:pt modelId="{D222459C-FF62-4211-B55D-75711AF87389}">
      <dgm:prSet custT="1"/>
      <dgm:spPr/>
      <dgm:t>
        <a:bodyPr/>
        <a:lstStyle/>
        <a:p>
          <a:r>
            <a:rPr lang="en-US" sz="1400" b="1" dirty="0" smtClean="0"/>
            <a:t>Isan Cohort 2017</a:t>
          </a:r>
          <a:br>
            <a:rPr lang="en-US" sz="1400" b="1" dirty="0" smtClean="0"/>
          </a:br>
          <a:r>
            <a:rPr lang="en-US" sz="1400" b="1" dirty="0" smtClean="0"/>
            <a:t>(n = 10,000,000)</a:t>
          </a:r>
          <a:endParaRPr lang="th-TH" sz="1400" b="1" dirty="0"/>
        </a:p>
      </dgm:t>
    </dgm:pt>
    <dgm:pt modelId="{D087C34C-5E6D-4435-95E2-195C75749C24}" type="parTrans" cxnId="{02B14AAF-8710-48D2-93A0-2690D718F505}">
      <dgm:prSet/>
      <dgm:spPr/>
      <dgm:t>
        <a:bodyPr/>
        <a:lstStyle/>
        <a:p>
          <a:endParaRPr lang="th-TH"/>
        </a:p>
      </dgm:t>
    </dgm:pt>
    <dgm:pt modelId="{F31B6628-67F1-481D-B70E-4673ECCC2895}" type="sibTrans" cxnId="{02B14AAF-8710-48D2-93A0-2690D718F505}">
      <dgm:prSet/>
      <dgm:spPr/>
      <dgm:t>
        <a:bodyPr/>
        <a:lstStyle/>
        <a:p>
          <a:endParaRPr lang="th-TH"/>
        </a:p>
      </dgm:t>
    </dgm:pt>
    <dgm:pt modelId="{E32FFD9A-236B-492E-9544-C2B6A66BF572}" type="pres">
      <dgm:prSet presAssocID="{B7146E0A-1E3F-416C-8077-9AAF75FD012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EE5F06D-C13A-4D7E-980C-728C9EC6AD6E}" type="pres">
      <dgm:prSet presAssocID="{B7146E0A-1E3F-416C-8077-9AAF75FD0128}" presName="arrow" presStyleLbl="bgShp" presStyleIdx="0" presStyleCnt="1" custScaleY="11657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73D1182B-27BC-4E89-8F2C-5B03D9689ADF}" type="pres">
      <dgm:prSet presAssocID="{B7146E0A-1E3F-416C-8077-9AAF75FD0128}" presName="arrowDiagram4" presStyleCnt="0"/>
      <dgm:spPr/>
    </dgm:pt>
    <dgm:pt modelId="{C6AD9406-B0B7-4A4E-8E80-BB044EFD5CA9}" type="pres">
      <dgm:prSet presAssocID="{A3055DC1-3903-4369-8BD2-0738B87BBFD6}" presName="bullet4a" presStyleLbl="node1" presStyleIdx="0" presStyleCnt="4"/>
      <dgm:spPr/>
    </dgm:pt>
    <dgm:pt modelId="{262C88DF-6A4C-48AC-8A8F-FCA6C3766D35}" type="pres">
      <dgm:prSet presAssocID="{A3055DC1-3903-4369-8BD2-0738B87BBFD6}" presName="textBox4a" presStyleLbl="revTx" presStyleIdx="0" presStyleCnt="4" custScaleX="128720" custScaleY="53315" custLinFactNeighborX="-1234" custLinFactNeighborY="-151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1A863B-E5AF-42FA-A428-A2653F1DA996}" type="pres">
      <dgm:prSet presAssocID="{4CC949B7-CD51-4099-904B-59EC38ABC1AC}" presName="bullet4b" presStyleLbl="node1" presStyleIdx="1" presStyleCnt="4"/>
      <dgm:spPr/>
    </dgm:pt>
    <dgm:pt modelId="{81B3647D-6AC6-4A94-8416-FB678F45FC98}" type="pres">
      <dgm:prSet presAssocID="{4CC949B7-CD51-4099-904B-59EC38ABC1AC}" presName="textBox4b" presStyleLbl="revTx" presStyleIdx="1" presStyleCnt="4" custScaleX="151701" custScaleY="23819" custLinFactNeighborX="7687" custLinFactNeighborY="-312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84529B-D9DC-4DAC-88B6-F8AE843A21FE}" type="pres">
      <dgm:prSet presAssocID="{36FE15F8-C23C-44AF-B3D8-23619A8D872D}" presName="bullet4c" presStyleLbl="node1" presStyleIdx="2" presStyleCnt="4" custLinFactNeighborY="-13005"/>
      <dgm:spPr/>
    </dgm:pt>
    <dgm:pt modelId="{53560508-8C73-40A3-A8C9-85F0E8A75819}" type="pres">
      <dgm:prSet presAssocID="{36FE15F8-C23C-44AF-B3D8-23619A8D872D}" presName="textBox4c" presStyleLbl="revTx" presStyleIdx="2" presStyleCnt="4" custScaleX="173138" custScaleY="16620" custLinFactNeighborX="19571" custLinFactNeighborY="-357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5B70E-C30B-49EA-8F63-A6EA26D46FB0}" type="pres">
      <dgm:prSet presAssocID="{D222459C-FF62-4211-B55D-75711AF87389}" presName="bullet4d" presStyleLbl="node1" presStyleIdx="3" presStyleCnt="4" custLinFactNeighborY="-42022"/>
      <dgm:spPr/>
    </dgm:pt>
    <dgm:pt modelId="{63B0A43E-5BCD-4FFB-BAF2-47F9388EC728}" type="pres">
      <dgm:prSet presAssocID="{D222459C-FF62-4211-B55D-75711AF87389}" presName="textBox4d" presStyleLbl="revTx" presStyleIdx="3" presStyleCnt="4" custScaleX="136922" custScaleY="19410" custLinFactNeighborX="1292" custLinFactNeighborY="-4031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8F71795-FF37-474F-B0EE-A0543A8B1867}" srcId="{B7146E0A-1E3F-416C-8077-9AAF75FD0128}" destId="{36FE15F8-C23C-44AF-B3D8-23619A8D872D}" srcOrd="2" destOrd="0" parTransId="{879C24BD-413B-4561-8278-B8FBE3BD4B58}" sibTransId="{43AB3CB2-7914-4131-9D40-6C3FAEADB2E5}"/>
    <dgm:cxn modelId="{7C456371-DD54-4A4D-887F-4C2A1DC9560E}" type="presOf" srcId="{B7146E0A-1E3F-416C-8077-9AAF75FD0128}" destId="{E32FFD9A-236B-492E-9544-C2B6A66BF572}" srcOrd="0" destOrd="0" presId="urn:microsoft.com/office/officeart/2005/8/layout/arrow2"/>
    <dgm:cxn modelId="{071E14A4-7B8C-4C59-A877-F1D8EF45190D}" type="presOf" srcId="{4CC949B7-CD51-4099-904B-59EC38ABC1AC}" destId="{81B3647D-6AC6-4A94-8416-FB678F45FC98}" srcOrd="0" destOrd="0" presId="urn:microsoft.com/office/officeart/2005/8/layout/arrow2"/>
    <dgm:cxn modelId="{AA3D6258-D705-4503-B3FF-18A8E8EF85EA}" type="presOf" srcId="{A3055DC1-3903-4369-8BD2-0738B87BBFD6}" destId="{262C88DF-6A4C-48AC-8A8F-FCA6C3766D35}" srcOrd="0" destOrd="0" presId="urn:microsoft.com/office/officeart/2005/8/layout/arrow2"/>
    <dgm:cxn modelId="{CFF88ABF-9FCF-4216-BB6A-27DFEA0130C8}" type="presOf" srcId="{D222459C-FF62-4211-B55D-75711AF87389}" destId="{63B0A43E-5BCD-4FFB-BAF2-47F9388EC728}" srcOrd="0" destOrd="0" presId="urn:microsoft.com/office/officeart/2005/8/layout/arrow2"/>
    <dgm:cxn modelId="{02B14AAF-8710-48D2-93A0-2690D718F505}" srcId="{B7146E0A-1E3F-416C-8077-9AAF75FD0128}" destId="{D222459C-FF62-4211-B55D-75711AF87389}" srcOrd="3" destOrd="0" parTransId="{D087C34C-5E6D-4435-95E2-195C75749C24}" sibTransId="{F31B6628-67F1-481D-B70E-4673ECCC2895}"/>
    <dgm:cxn modelId="{5F23B71D-FF38-46C3-949E-C9D4D96A1870}" srcId="{B7146E0A-1E3F-416C-8077-9AAF75FD0128}" destId="{A3055DC1-3903-4369-8BD2-0738B87BBFD6}" srcOrd="0" destOrd="0" parTransId="{A654862E-E7C8-46D7-92BC-C43DFDFF19C7}" sibTransId="{0E138DE9-A82C-406B-834B-77D9E70B73AE}"/>
    <dgm:cxn modelId="{4E014135-4F61-44A6-B9A1-7184DD133637}" srcId="{B7146E0A-1E3F-416C-8077-9AAF75FD0128}" destId="{4CC949B7-CD51-4099-904B-59EC38ABC1AC}" srcOrd="1" destOrd="0" parTransId="{BC155482-7245-40EA-8107-B451DCBE9293}" sibTransId="{80EB6D8B-67B4-435E-AD08-1261B88F3AD7}"/>
    <dgm:cxn modelId="{CCEC7E76-8B6A-4F1A-BFC5-7FD1D2A03E45}" type="presOf" srcId="{36FE15F8-C23C-44AF-B3D8-23619A8D872D}" destId="{53560508-8C73-40A3-A8C9-85F0E8A75819}" srcOrd="0" destOrd="0" presId="urn:microsoft.com/office/officeart/2005/8/layout/arrow2"/>
    <dgm:cxn modelId="{9C3E96E6-30A6-4616-85F7-3911DEF05617}" type="presParOf" srcId="{E32FFD9A-236B-492E-9544-C2B6A66BF572}" destId="{8EE5F06D-C13A-4D7E-980C-728C9EC6AD6E}" srcOrd="0" destOrd="0" presId="urn:microsoft.com/office/officeart/2005/8/layout/arrow2"/>
    <dgm:cxn modelId="{C1CA4625-51AE-4841-88D5-DCC351D05CB5}" type="presParOf" srcId="{E32FFD9A-236B-492E-9544-C2B6A66BF572}" destId="{73D1182B-27BC-4E89-8F2C-5B03D9689ADF}" srcOrd="1" destOrd="0" presId="urn:microsoft.com/office/officeart/2005/8/layout/arrow2"/>
    <dgm:cxn modelId="{B0F4D36E-0ACA-4E28-AE9C-7247928FA9C7}" type="presParOf" srcId="{73D1182B-27BC-4E89-8F2C-5B03D9689ADF}" destId="{C6AD9406-B0B7-4A4E-8E80-BB044EFD5CA9}" srcOrd="0" destOrd="0" presId="urn:microsoft.com/office/officeart/2005/8/layout/arrow2"/>
    <dgm:cxn modelId="{D9E752EF-483A-489A-A8FE-41B7274E9807}" type="presParOf" srcId="{73D1182B-27BC-4E89-8F2C-5B03D9689ADF}" destId="{262C88DF-6A4C-48AC-8A8F-FCA6C3766D35}" srcOrd="1" destOrd="0" presId="urn:microsoft.com/office/officeart/2005/8/layout/arrow2"/>
    <dgm:cxn modelId="{4D6E7950-179D-4484-8CEA-E9E14052A3FC}" type="presParOf" srcId="{73D1182B-27BC-4E89-8F2C-5B03D9689ADF}" destId="{D21A863B-E5AF-42FA-A428-A2653F1DA996}" srcOrd="2" destOrd="0" presId="urn:microsoft.com/office/officeart/2005/8/layout/arrow2"/>
    <dgm:cxn modelId="{4321CAB1-253A-4603-A29E-157CEB82B1A4}" type="presParOf" srcId="{73D1182B-27BC-4E89-8F2C-5B03D9689ADF}" destId="{81B3647D-6AC6-4A94-8416-FB678F45FC98}" srcOrd="3" destOrd="0" presId="urn:microsoft.com/office/officeart/2005/8/layout/arrow2"/>
    <dgm:cxn modelId="{22490D8A-A19B-4831-80D4-D102E3FB3221}" type="presParOf" srcId="{73D1182B-27BC-4E89-8F2C-5B03D9689ADF}" destId="{3084529B-D9DC-4DAC-88B6-F8AE843A21FE}" srcOrd="4" destOrd="0" presId="urn:microsoft.com/office/officeart/2005/8/layout/arrow2"/>
    <dgm:cxn modelId="{8D8CEE59-A33F-48C2-957C-67FF03D76B22}" type="presParOf" srcId="{73D1182B-27BC-4E89-8F2C-5B03D9689ADF}" destId="{53560508-8C73-40A3-A8C9-85F0E8A75819}" srcOrd="5" destOrd="0" presId="urn:microsoft.com/office/officeart/2005/8/layout/arrow2"/>
    <dgm:cxn modelId="{AF935C9D-2612-4372-8864-B4AC163E286F}" type="presParOf" srcId="{73D1182B-27BC-4E89-8F2C-5B03D9689ADF}" destId="{88E5B70E-C30B-49EA-8F63-A6EA26D46FB0}" srcOrd="6" destOrd="0" presId="urn:microsoft.com/office/officeart/2005/8/layout/arrow2"/>
    <dgm:cxn modelId="{9E989EF2-D609-4DCD-8D9E-CDAA8424DF36}" type="presParOf" srcId="{73D1182B-27BC-4E89-8F2C-5B03D9689ADF}" destId="{63B0A43E-5BCD-4FFB-BAF2-47F9388EC7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146E0A-1E3F-416C-8077-9AAF75FD0128}" type="doc">
      <dgm:prSet loTypeId="urn:microsoft.com/office/officeart/2005/8/layout/arrow2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th-TH"/>
        </a:p>
      </dgm:t>
    </dgm:pt>
    <dgm:pt modelId="{A3055DC1-3903-4369-8BD2-0738B87BBFD6}">
      <dgm:prSet phldrT="[Text]" custT="1"/>
      <dgm:spPr/>
      <dgm:t>
        <a:bodyPr/>
        <a:lstStyle/>
        <a:p>
          <a:r>
            <a:rPr lang="en-US" sz="1400" b="1" dirty="0" smtClean="0"/>
            <a:t>CASCAP 2014</a:t>
          </a:r>
          <a:br>
            <a:rPr lang="en-US" sz="1400" b="1" dirty="0" smtClean="0"/>
          </a:br>
          <a:r>
            <a:rPr lang="en-US" sz="1400" b="1" dirty="0" smtClean="0"/>
            <a:t>(n = 10,000)</a:t>
          </a:r>
          <a:endParaRPr lang="th-TH" sz="1400" b="1" dirty="0"/>
        </a:p>
      </dgm:t>
    </dgm:pt>
    <dgm:pt modelId="{A654862E-E7C8-46D7-92BC-C43DFDFF19C7}" type="parTrans" cxnId="{5F23B71D-FF38-46C3-949E-C9D4D96A1870}">
      <dgm:prSet/>
      <dgm:spPr/>
      <dgm:t>
        <a:bodyPr/>
        <a:lstStyle/>
        <a:p>
          <a:endParaRPr lang="th-TH"/>
        </a:p>
      </dgm:t>
    </dgm:pt>
    <dgm:pt modelId="{0E138DE9-A82C-406B-834B-77D9E70B73AE}" type="sibTrans" cxnId="{5F23B71D-FF38-46C3-949E-C9D4D96A1870}">
      <dgm:prSet/>
      <dgm:spPr/>
      <dgm:t>
        <a:bodyPr/>
        <a:lstStyle/>
        <a:p>
          <a:endParaRPr lang="th-TH"/>
        </a:p>
      </dgm:t>
    </dgm:pt>
    <dgm:pt modelId="{4CC949B7-CD51-4099-904B-59EC38ABC1AC}">
      <dgm:prSet phldrT="[Text]" custT="1"/>
      <dgm:spPr/>
      <dgm:t>
        <a:bodyPr/>
        <a:lstStyle/>
        <a:p>
          <a:r>
            <a:rPr lang="en-US" sz="1400" b="1" dirty="0" smtClean="0"/>
            <a:t>CASCAP 2015</a:t>
          </a:r>
          <a:br>
            <a:rPr lang="en-US" sz="1400" b="1" dirty="0" smtClean="0"/>
          </a:br>
          <a:r>
            <a:rPr lang="en-US" sz="1400" b="1" dirty="0" smtClean="0"/>
            <a:t>(n = 100,000)</a:t>
          </a:r>
          <a:endParaRPr lang="th-TH" sz="1400" b="1" dirty="0"/>
        </a:p>
      </dgm:t>
    </dgm:pt>
    <dgm:pt modelId="{BC155482-7245-40EA-8107-B451DCBE9293}" type="parTrans" cxnId="{4E014135-4F61-44A6-B9A1-7184DD133637}">
      <dgm:prSet/>
      <dgm:spPr/>
      <dgm:t>
        <a:bodyPr/>
        <a:lstStyle/>
        <a:p>
          <a:endParaRPr lang="th-TH"/>
        </a:p>
      </dgm:t>
    </dgm:pt>
    <dgm:pt modelId="{80EB6D8B-67B4-435E-AD08-1261B88F3AD7}" type="sibTrans" cxnId="{4E014135-4F61-44A6-B9A1-7184DD133637}">
      <dgm:prSet/>
      <dgm:spPr/>
      <dgm:t>
        <a:bodyPr/>
        <a:lstStyle/>
        <a:p>
          <a:endParaRPr lang="th-TH"/>
        </a:p>
      </dgm:t>
    </dgm:pt>
    <dgm:pt modelId="{36FE15F8-C23C-44AF-B3D8-23619A8D872D}">
      <dgm:prSet phldrT="[Text]" custT="1"/>
      <dgm:spPr/>
      <dgm:t>
        <a:bodyPr/>
        <a:lstStyle/>
        <a:p>
          <a:r>
            <a:rPr lang="en-US" sz="1400" b="1" dirty="0" smtClean="0"/>
            <a:t>Isan Cohort 2016</a:t>
          </a:r>
          <a:br>
            <a:rPr lang="en-US" sz="1400" b="1" dirty="0" smtClean="0"/>
          </a:br>
          <a:r>
            <a:rPr lang="en-US" sz="1400" b="1" dirty="0" smtClean="0"/>
            <a:t>(n = 1,000,000)</a:t>
          </a:r>
          <a:endParaRPr lang="th-TH" sz="1400" b="1" dirty="0"/>
        </a:p>
      </dgm:t>
    </dgm:pt>
    <dgm:pt modelId="{879C24BD-413B-4561-8278-B8FBE3BD4B58}" type="parTrans" cxnId="{68F71795-FF37-474F-B0EE-A0543A8B1867}">
      <dgm:prSet/>
      <dgm:spPr/>
      <dgm:t>
        <a:bodyPr/>
        <a:lstStyle/>
        <a:p>
          <a:endParaRPr lang="th-TH"/>
        </a:p>
      </dgm:t>
    </dgm:pt>
    <dgm:pt modelId="{43AB3CB2-7914-4131-9D40-6C3FAEADB2E5}" type="sibTrans" cxnId="{68F71795-FF37-474F-B0EE-A0543A8B1867}">
      <dgm:prSet/>
      <dgm:spPr/>
      <dgm:t>
        <a:bodyPr/>
        <a:lstStyle/>
        <a:p>
          <a:endParaRPr lang="th-TH"/>
        </a:p>
      </dgm:t>
    </dgm:pt>
    <dgm:pt modelId="{D222459C-FF62-4211-B55D-75711AF87389}">
      <dgm:prSet custT="1"/>
      <dgm:spPr/>
      <dgm:t>
        <a:bodyPr/>
        <a:lstStyle/>
        <a:p>
          <a:r>
            <a:rPr lang="en-US" sz="1400" b="1" dirty="0" smtClean="0"/>
            <a:t>Isan Cohort 2017</a:t>
          </a:r>
          <a:br>
            <a:rPr lang="en-US" sz="1400" b="1" dirty="0" smtClean="0"/>
          </a:br>
          <a:r>
            <a:rPr lang="en-US" sz="1400" b="1" dirty="0" smtClean="0"/>
            <a:t>(n = 10,000,000)</a:t>
          </a:r>
          <a:endParaRPr lang="th-TH" sz="1400" b="1" dirty="0"/>
        </a:p>
      </dgm:t>
    </dgm:pt>
    <dgm:pt modelId="{D087C34C-5E6D-4435-95E2-195C75749C24}" type="parTrans" cxnId="{02B14AAF-8710-48D2-93A0-2690D718F505}">
      <dgm:prSet/>
      <dgm:spPr/>
      <dgm:t>
        <a:bodyPr/>
        <a:lstStyle/>
        <a:p>
          <a:endParaRPr lang="th-TH"/>
        </a:p>
      </dgm:t>
    </dgm:pt>
    <dgm:pt modelId="{F31B6628-67F1-481D-B70E-4673ECCC2895}" type="sibTrans" cxnId="{02B14AAF-8710-48D2-93A0-2690D718F505}">
      <dgm:prSet/>
      <dgm:spPr/>
      <dgm:t>
        <a:bodyPr/>
        <a:lstStyle/>
        <a:p>
          <a:endParaRPr lang="th-TH"/>
        </a:p>
      </dgm:t>
    </dgm:pt>
    <dgm:pt modelId="{E32FFD9A-236B-492E-9544-C2B6A66BF572}" type="pres">
      <dgm:prSet presAssocID="{B7146E0A-1E3F-416C-8077-9AAF75FD0128}" presName="arrowDiagram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8EE5F06D-C13A-4D7E-980C-728C9EC6AD6E}" type="pres">
      <dgm:prSet presAssocID="{B7146E0A-1E3F-416C-8077-9AAF75FD0128}" presName="arrow" presStyleLbl="bgShp" presStyleIdx="0" presStyleCnt="1" custScaleY="11657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</dgm:pt>
    <dgm:pt modelId="{73D1182B-27BC-4E89-8F2C-5B03D9689ADF}" type="pres">
      <dgm:prSet presAssocID="{B7146E0A-1E3F-416C-8077-9AAF75FD0128}" presName="arrowDiagram4" presStyleCnt="0"/>
      <dgm:spPr/>
    </dgm:pt>
    <dgm:pt modelId="{C6AD9406-B0B7-4A4E-8E80-BB044EFD5CA9}" type="pres">
      <dgm:prSet presAssocID="{A3055DC1-3903-4369-8BD2-0738B87BBFD6}" presName="bullet4a" presStyleLbl="node1" presStyleIdx="0" presStyleCnt="4"/>
      <dgm:spPr/>
    </dgm:pt>
    <dgm:pt modelId="{262C88DF-6A4C-48AC-8A8F-FCA6C3766D35}" type="pres">
      <dgm:prSet presAssocID="{A3055DC1-3903-4369-8BD2-0738B87BBFD6}" presName="textBox4a" presStyleLbl="revTx" presStyleIdx="0" presStyleCnt="4" custScaleX="128720" custScaleY="53315" custLinFactNeighborX="-1234" custLinFactNeighborY="-15157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D21A863B-E5AF-42FA-A428-A2653F1DA996}" type="pres">
      <dgm:prSet presAssocID="{4CC949B7-CD51-4099-904B-59EC38ABC1AC}" presName="bullet4b" presStyleLbl="node1" presStyleIdx="1" presStyleCnt="4"/>
      <dgm:spPr/>
    </dgm:pt>
    <dgm:pt modelId="{81B3647D-6AC6-4A94-8416-FB678F45FC98}" type="pres">
      <dgm:prSet presAssocID="{4CC949B7-CD51-4099-904B-59EC38ABC1AC}" presName="textBox4b" presStyleLbl="revTx" presStyleIdx="1" presStyleCnt="4" custScaleX="151701" custScaleY="23819" custLinFactNeighborX="7687" custLinFactNeighborY="-31291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3084529B-D9DC-4DAC-88B6-F8AE843A21FE}" type="pres">
      <dgm:prSet presAssocID="{36FE15F8-C23C-44AF-B3D8-23619A8D872D}" presName="bullet4c" presStyleLbl="node1" presStyleIdx="2" presStyleCnt="4" custLinFactNeighborY="-13005"/>
      <dgm:spPr/>
    </dgm:pt>
    <dgm:pt modelId="{53560508-8C73-40A3-A8C9-85F0E8A75819}" type="pres">
      <dgm:prSet presAssocID="{36FE15F8-C23C-44AF-B3D8-23619A8D872D}" presName="textBox4c" presStyleLbl="revTx" presStyleIdx="2" presStyleCnt="4" custScaleX="173138" custScaleY="16620" custLinFactNeighborX="19571" custLinFactNeighborY="-3576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8E5B70E-C30B-49EA-8F63-A6EA26D46FB0}" type="pres">
      <dgm:prSet presAssocID="{D222459C-FF62-4211-B55D-75711AF87389}" presName="bullet4d" presStyleLbl="node1" presStyleIdx="3" presStyleCnt="4" custLinFactNeighborY="-42022"/>
      <dgm:spPr/>
    </dgm:pt>
    <dgm:pt modelId="{63B0A43E-5BCD-4FFB-BAF2-47F9388EC728}" type="pres">
      <dgm:prSet presAssocID="{D222459C-FF62-4211-B55D-75711AF87389}" presName="textBox4d" presStyleLbl="revTx" presStyleIdx="3" presStyleCnt="4" custScaleX="136922" custScaleY="19410" custLinFactNeighborX="1292" custLinFactNeighborY="-40315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68F71795-FF37-474F-B0EE-A0543A8B1867}" srcId="{B7146E0A-1E3F-416C-8077-9AAF75FD0128}" destId="{36FE15F8-C23C-44AF-B3D8-23619A8D872D}" srcOrd="2" destOrd="0" parTransId="{879C24BD-413B-4561-8278-B8FBE3BD4B58}" sibTransId="{43AB3CB2-7914-4131-9D40-6C3FAEADB2E5}"/>
    <dgm:cxn modelId="{7C456371-DD54-4A4D-887F-4C2A1DC9560E}" type="presOf" srcId="{B7146E0A-1E3F-416C-8077-9AAF75FD0128}" destId="{E32FFD9A-236B-492E-9544-C2B6A66BF572}" srcOrd="0" destOrd="0" presId="urn:microsoft.com/office/officeart/2005/8/layout/arrow2"/>
    <dgm:cxn modelId="{071E14A4-7B8C-4C59-A877-F1D8EF45190D}" type="presOf" srcId="{4CC949B7-CD51-4099-904B-59EC38ABC1AC}" destId="{81B3647D-6AC6-4A94-8416-FB678F45FC98}" srcOrd="0" destOrd="0" presId="urn:microsoft.com/office/officeart/2005/8/layout/arrow2"/>
    <dgm:cxn modelId="{AA3D6258-D705-4503-B3FF-18A8E8EF85EA}" type="presOf" srcId="{A3055DC1-3903-4369-8BD2-0738B87BBFD6}" destId="{262C88DF-6A4C-48AC-8A8F-FCA6C3766D35}" srcOrd="0" destOrd="0" presId="urn:microsoft.com/office/officeart/2005/8/layout/arrow2"/>
    <dgm:cxn modelId="{CFF88ABF-9FCF-4216-BB6A-27DFEA0130C8}" type="presOf" srcId="{D222459C-FF62-4211-B55D-75711AF87389}" destId="{63B0A43E-5BCD-4FFB-BAF2-47F9388EC728}" srcOrd="0" destOrd="0" presId="urn:microsoft.com/office/officeart/2005/8/layout/arrow2"/>
    <dgm:cxn modelId="{02B14AAF-8710-48D2-93A0-2690D718F505}" srcId="{B7146E0A-1E3F-416C-8077-9AAF75FD0128}" destId="{D222459C-FF62-4211-B55D-75711AF87389}" srcOrd="3" destOrd="0" parTransId="{D087C34C-5E6D-4435-95E2-195C75749C24}" sibTransId="{F31B6628-67F1-481D-B70E-4673ECCC2895}"/>
    <dgm:cxn modelId="{5F23B71D-FF38-46C3-949E-C9D4D96A1870}" srcId="{B7146E0A-1E3F-416C-8077-9AAF75FD0128}" destId="{A3055DC1-3903-4369-8BD2-0738B87BBFD6}" srcOrd="0" destOrd="0" parTransId="{A654862E-E7C8-46D7-92BC-C43DFDFF19C7}" sibTransId="{0E138DE9-A82C-406B-834B-77D9E70B73AE}"/>
    <dgm:cxn modelId="{4E014135-4F61-44A6-B9A1-7184DD133637}" srcId="{B7146E0A-1E3F-416C-8077-9AAF75FD0128}" destId="{4CC949B7-CD51-4099-904B-59EC38ABC1AC}" srcOrd="1" destOrd="0" parTransId="{BC155482-7245-40EA-8107-B451DCBE9293}" sibTransId="{80EB6D8B-67B4-435E-AD08-1261B88F3AD7}"/>
    <dgm:cxn modelId="{CCEC7E76-8B6A-4F1A-BFC5-7FD1D2A03E45}" type="presOf" srcId="{36FE15F8-C23C-44AF-B3D8-23619A8D872D}" destId="{53560508-8C73-40A3-A8C9-85F0E8A75819}" srcOrd="0" destOrd="0" presId="urn:microsoft.com/office/officeart/2005/8/layout/arrow2"/>
    <dgm:cxn modelId="{9C3E96E6-30A6-4616-85F7-3911DEF05617}" type="presParOf" srcId="{E32FFD9A-236B-492E-9544-C2B6A66BF572}" destId="{8EE5F06D-C13A-4D7E-980C-728C9EC6AD6E}" srcOrd="0" destOrd="0" presId="urn:microsoft.com/office/officeart/2005/8/layout/arrow2"/>
    <dgm:cxn modelId="{C1CA4625-51AE-4841-88D5-DCC351D05CB5}" type="presParOf" srcId="{E32FFD9A-236B-492E-9544-C2B6A66BF572}" destId="{73D1182B-27BC-4E89-8F2C-5B03D9689ADF}" srcOrd="1" destOrd="0" presId="urn:microsoft.com/office/officeart/2005/8/layout/arrow2"/>
    <dgm:cxn modelId="{B0F4D36E-0ACA-4E28-AE9C-7247928FA9C7}" type="presParOf" srcId="{73D1182B-27BC-4E89-8F2C-5B03D9689ADF}" destId="{C6AD9406-B0B7-4A4E-8E80-BB044EFD5CA9}" srcOrd="0" destOrd="0" presId="urn:microsoft.com/office/officeart/2005/8/layout/arrow2"/>
    <dgm:cxn modelId="{D9E752EF-483A-489A-A8FE-41B7274E9807}" type="presParOf" srcId="{73D1182B-27BC-4E89-8F2C-5B03D9689ADF}" destId="{262C88DF-6A4C-48AC-8A8F-FCA6C3766D35}" srcOrd="1" destOrd="0" presId="urn:microsoft.com/office/officeart/2005/8/layout/arrow2"/>
    <dgm:cxn modelId="{4D6E7950-179D-4484-8CEA-E9E14052A3FC}" type="presParOf" srcId="{73D1182B-27BC-4E89-8F2C-5B03D9689ADF}" destId="{D21A863B-E5AF-42FA-A428-A2653F1DA996}" srcOrd="2" destOrd="0" presId="urn:microsoft.com/office/officeart/2005/8/layout/arrow2"/>
    <dgm:cxn modelId="{4321CAB1-253A-4603-A29E-157CEB82B1A4}" type="presParOf" srcId="{73D1182B-27BC-4E89-8F2C-5B03D9689ADF}" destId="{81B3647D-6AC6-4A94-8416-FB678F45FC98}" srcOrd="3" destOrd="0" presId="urn:microsoft.com/office/officeart/2005/8/layout/arrow2"/>
    <dgm:cxn modelId="{22490D8A-A19B-4831-80D4-D102E3FB3221}" type="presParOf" srcId="{73D1182B-27BC-4E89-8F2C-5B03D9689ADF}" destId="{3084529B-D9DC-4DAC-88B6-F8AE843A21FE}" srcOrd="4" destOrd="0" presId="urn:microsoft.com/office/officeart/2005/8/layout/arrow2"/>
    <dgm:cxn modelId="{8D8CEE59-A33F-48C2-957C-67FF03D76B22}" type="presParOf" srcId="{73D1182B-27BC-4E89-8F2C-5B03D9689ADF}" destId="{53560508-8C73-40A3-A8C9-85F0E8A75819}" srcOrd="5" destOrd="0" presId="urn:microsoft.com/office/officeart/2005/8/layout/arrow2"/>
    <dgm:cxn modelId="{AF935C9D-2612-4372-8864-B4AC163E286F}" type="presParOf" srcId="{73D1182B-27BC-4E89-8F2C-5B03D9689ADF}" destId="{88E5B70E-C30B-49EA-8F63-A6EA26D46FB0}" srcOrd="6" destOrd="0" presId="urn:microsoft.com/office/officeart/2005/8/layout/arrow2"/>
    <dgm:cxn modelId="{9E989EF2-D609-4DCD-8D9E-CDAA8424DF36}" type="presParOf" srcId="{73D1182B-27BC-4E89-8F2C-5B03D9689ADF}" destId="{63B0A43E-5BCD-4FFB-BAF2-47F9388EC728}" srcOrd="7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E98498E-84F0-4F64-8B71-A78A1E124EA9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1272E43-54F7-438D-A044-F89EF07A0FFC}">
      <dgm:prSet phldrT="[Text]"/>
      <dgm:spPr/>
      <dgm:t>
        <a:bodyPr/>
        <a:lstStyle/>
        <a:p>
          <a:r>
            <a:rPr lang="en-US" dirty="0" smtClean="0"/>
            <a:t>Healthy population</a:t>
          </a:r>
          <a:endParaRPr lang="en-US" dirty="0"/>
        </a:p>
      </dgm:t>
    </dgm:pt>
    <dgm:pt modelId="{8391232B-1C93-4035-A4B1-B69D476A0AFA}" type="parTrans" cxnId="{C20ED26B-786C-441D-A14F-0A78E74C5430}">
      <dgm:prSet/>
      <dgm:spPr/>
      <dgm:t>
        <a:bodyPr/>
        <a:lstStyle/>
        <a:p>
          <a:endParaRPr lang="en-US"/>
        </a:p>
      </dgm:t>
    </dgm:pt>
    <dgm:pt modelId="{7FC744C3-63F0-4762-97AA-ADB84DFE7736}" type="sibTrans" cxnId="{C20ED26B-786C-441D-A14F-0A78E74C5430}">
      <dgm:prSet/>
      <dgm:spPr/>
      <dgm:t>
        <a:bodyPr/>
        <a:lstStyle/>
        <a:p>
          <a:endParaRPr lang="en-US"/>
        </a:p>
      </dgm:t>
    </dgm:pt>
    <dgm:pt modelId="{60EE3092-967F-41B4-9508-A4737799892F}">
      <dgm:prSet phldrT="[Text]"/>
      <dgm:spPr/>
      <dgm:t>
        <a:bodyPr/>
        <a:lstStyle/>
        <a:p>
          <a:r>
            <a:rPr lang="en-US" dirty="0" smtClean="0"/>
            <a:t>Screening for OV infection</a:t>
          </a:r>
          <a:endParaRPr lang="en-US" dirty="0"/>
        </a:p>
      </dgm:t>
    </dgm:pt>
    <dgm:pt modelId="{2B5276C4-EFD7-40E2-AE5F-623246D7C859}" type="parTrans" cxnId="{7C1A856A-7815-4D33-B2D4-41A254B94C51}">
      <dgm:prSet/>
      <dgm:spPr/>
      <dgm:t>
        <a:bodyPr/>
        <a:lstStyle/>
        <a:p>
          <a:endParaRPr lang="en-US"/>
        </a:p>
      </dgm:t>
    </dgm:pt>
    <dgm:pt modelId="{5229F956-71A5-4913-8CC2-096B85AEC87F}" type="sibTrans" cxnId="{7C1A856A-7815-4D33-B2D4-41A254B94C51}">
      <dgm:prSet/>
      <dgm:spPr/>
      <dgm:t>
        <a:bodyPr/>
        <a:lstStyle/>
        <a:p>
          <a:endParaRPr lang="en-US"/>
        </a:p>
      </dgm:t>
    </dgm:pt>
    <dgm:pt modelId="{F9394212-CC88-4025-824B-9C35B3C02FB0}">
      <dgm:prSet phldrT="[Text]"/>
      <dgm:spPr/>
      <dgm:t>
        <a:bodyPr/>
        <a:lstStyle/>
        <a:p>
          <a:r>
            <a:rPr lang="en-US" dirty="0" smtClean="0"/>
            <a:t>Follow-up for re-infection and CCA</a:t>
          </a:r>
          <a:endParaRPr lang="en-US" dirty="0"/>
        </a:p>
      </dgm:t>
    </dgm:pt>
    <dgm:pt modelId="{B0275B0D-36D2-4A0E-8004-498F275E2096}" type="parTrans" cxnId="{4F9F7974-ADB1-40A0-9011-E6B447BEFF7A}">
      <dgm:prSet/>
      <dgm:spPr/>
      <dgm:t>
        <a:bodyPr/>
        <a:lstStyle/>
        <a:p>
          <a:endParaRPr lang="en-US"/>
        </a:p>
      </dgm:t>
    </dgm:pt>
    <dgm:pt modelId="{33F29C7A-3172-42BA-B164-4738374E5E62}" type="sibTrans" cxnId="{4F9F7974-ADB1-40A0-9011-E6B447BEFF7A}">
      <dgm:prSet/>
      <dgm:spPr/>
      <dgm:t>
        <a:bodyPr/>
        <a:lstStyle/>
        <a:p>
          <a:endParaRPr lang="en-US"/>
        </a:p>
      </dgm:t>
    </dgm:pt>
    <dgm:pt modelId="{5A8D22B4-430D-4AEA-A4E9-EA5DEBCDB23E}">
      <dgm:prSet phldrT="[Text]"/>
      <dgm:spPr/>
      <dgm:t>
        <a:bodyPr/>
        <a:lstStyle/>
        <a:p>
          <a:r>
            <a:rPr lang="en-US" dirty="0" smtClean="0"/>
            <a:t>Risk population</a:t>
          </a:r>
          <a:endParaRPr lang="en-US" dirty="0"/>
        </a:p>
      </dgm:t>
    </dgm:pt>
    <dgm:pt modelId="{5012DB33-7D5A-45B5-8D1C-0798CF17928A}" type="parTrans" cxnId="{99F758A2-C50E-4C43-8EE4-A6BF99DE9446}">
      <dgm:prSet/>
      <dgm:spPr/>
      <dgm:t>
        <a:bodyPr/>
        <a:lstStyle/>
        <a:p>
          <a:endParaRPr lang="en-US"/>
        </a:p>
      </dgm:t>
    </dgm:pt>
    <dgm:pt modelId="{EE9482F0-9824-4974-A503-ECC4902CA4CA}" type="sibTrans" cxnId="{99F758A2-C50E-4C43-8EE4-A6BF99DE9446}">
      <dgm:prSet/>
      <dgm:spPr/>
      <dgm:t>
        <a:bodyPr/>
        <a:lstStyle/>
        <a:p>
          <a:endParaRPr lang="en-US"/>
        </a:p>
      </dgm:t>
    </dgm:pt>
    <dgm:pt modelId="{9FE547DA-ACAC-4EE9-AC3A-57B24AA52410}">
      <dgm:prSet phldrT="[Text]"/>
      <dgm:spPr/>
      <dgm:t>
        <a:bodyPr/>
        <a:lstStyle/>
        <a:p>
          <a:r>
            <a:rPr lang="en-US" dirty="0" smtClean="0"/>
            <a:t>Ultrasound screening for CCA</a:t>
          </a:r>
          <a:endParaRPr lang="en-US" dirty="0"/>
        </a:p>
      </dgm:t>
    </dgm:pt>
    <dgm:pt modelId="{CFC408D1-92D3-4A76-A8A3-502FC7E45312}" type="parTrans" cxnId="{367BECCF-CD09-46BC-AE3F-74257DA34FB6}">
      <dgm:prSet/>
      <dgm:spPr/>
      <dgm:t>
        <a:bodyPr/>
        <a:lstStyle/>
        <a:p>
          <a:endParaRPr lang="en-US"/>
        </a:p>
      </dgm:t>
    </dgm:pt>
    <dgm:pt modelId="{39C8DDFA-2282-4905-B73B-7788717CF835}" type="sibTrans" cxnId="{367BECCF-CD09-46BC-AE3F-74257DA34FB6}">
      <dgm:prSet/>
      <dgm:spPr/>
      <dgm:t>
        <a:bodyPr/>
        <a:lstStyle/>
        <a:p>
          <a:endParaRPr lang="en-US"/>
        </a:p>
      </dgm:t>
    </dgm:pt>
    <dgm:pt modelId="{9F054AF8-B50C-4BC9-8707-9B16C0AA7FBD}">
      <dgm:prSet phldrT="[Text]"/>
      <dgm:spPr/>
      <dgm:t>
        <a:bodyPr/>
        <a:lstStyle/>
        <a:p>
          <a:r>
            <a:rPr lang="en-US" dirty="0" smtClean="0"/>
            <a:t>Follow-up for hepatobiliary abnormality and CCA</a:t>
          </a:r>
          <a:endParaRPr lang="en-US" dirty="0"/>
        </a:p>
      </dgm:t>
    </dgm:pt>
    <dgm:pt modelId="{B9B09D39-5825-4A01-A093-2B8CB0B9A95A}" type="parTrans" cxnId="{CF0C1D35-2BA8-426C-9B26-4D0404A5A13C}">
      <dgm:prSet/>
      <dgm:spPr/>
      <dgm:t>
        <a:bodyPr/>
        <a:lstStyle/>
        <a:p>
          <a:endParaRPr lang="en-US"/>
        </a:p>
      </dgm:t>
    </dgm:pt>
    <dgm:pt modelId="{4540E476-3109-4334-A742-34B46867B230}" type="sibTrans" cxnId="{CF0C1D35-2BA8-426C-9B26-4D0404A5A13C}">
      <dgm:prSet/>
      <dgm:spPr/>
      <dgm:t>
        <a:bodyPr/>
        <a:lstStyle/>
        <a:p>
          <a:endParaRPr lang="en-US"/>
        </a:p>
      </dgm:t>
    </dgm:pt>
    <dgm:pt modelId="{0EC2F511-7343-4386-B9B7-E826EEEBDA44}">
      <dgm:prSet phldrT="[Text]"/>
      <dgm:spPr/>
      <dgm:t>
        <a:bodyPr/>
        <a:lstStyle/>
        <a:p>
          <a:r>
            <a:rPr lang="en-US" dirty="0" smtClean="0"/>
            <a:t>Patients</a:t>
          </a:r>
          <a:endParaRPr lang="en-US" dirty="0"/>
        </a:p>
      </dgm:t>
    </dgm:pt>
    <dgm:pt modelId="{3666E440-88A8-43FF-AFF8-A433C1E67101}" type="parTrans" cxnId="{06639592-B253-4750-BC14-1858049CB806}">
      <dgm:prSet/>
      <dgm:spPr/>
      <dgm:t>
        <a:bodyPr/>
        <a:lstStyle/>
        <a:p>
          <a:endParaRPr lang="en-US"/>
        </a:p>
      </dgm:t>
    </dgm:pt>
    <dgm:pt modelId="{25EAFFE4-9DEC-4D50-B70A-5F5DF517A9CB}" type="sibTrans" cxnId="{06639592-B253-4750-BC14-1858049CB806}">
      <dgm:prSet/>
      <dgm:spPr/>
      <dgm:t>
        <a:bodyPr/>
        <a:lstStyle/>
        <a:p>
          <a:endParaRPr lang="en-US"/>
        </a:p>
      </dgm:t>
    </dgm:pt>
    <dgm:pt modelId="{F0F18E67-54C8-4260-A2A4-0CE3B3D90EEA}">
      <dgm:prSet phldrT="[Text]"/>
      <dgm:spPr/>
      <dgm:t>
        <a:bodyPr/>
        <a:lstStyle/>
        <a:p>
          <a:r>
            <a:rPr lang="en-US" dirty="0" smtClean="0"/>
            <a:t>Treatment</a:t>
          </a:r>
        </a:p>
      </dgm:t>
    </dgm:pt>
    <dgm:pt modelId="{26669CD3-BD1A-46BD-A4C0-4944AB1B32A5}" type="parTrans" cxnId="{A0078AFE-BEC8-456B-852E-E427CA5A0BA9}">
      <dgm:prSet/>
      <dgm:spPr/>
      <dgm:t>
        <a:bodyPr/>
        <a:lstStyle/>
        <a:p>
          <a:endParaRPr lang="en-US"/>
        </a:p>
      </dgm:t>
    </dgm:pt>
    <dgm:pt modelId="{FB440F77-4B65-43DC-91E7-3558E02B4063}" type="sibTrans" cxnId="{A0078AFE-BEC8-456B-852E-E427CA5A0BA9}">
      <dgm:prSet/>
      <dgm:spPr/>
      <dgm:t>
        <a:bodyPr/>
        <a:lstStyle/>
        <a:p>
          <a:endParaRPr lang="en-US"/>
        </a:p>
      </dgm:t>
    </dgm:pt>
    <dgm:pt modelId="{9C70C71B-A479-4926-A674-FE8D267DE667}">
      <dgm:prSet phldrT="[Text]"/>
      <dgm:spPr/>
      <dgm:t>
        <a:bodyPr/>
        <a:lstStyle/>
        <a:p>
          <a:r>
            <a:rPr lang="en-US" dirty="0" smtClean="0"/>
            <a:t>Follow-up for provide care to maintain survival</a:t>
          </a:r>
          <a:endParaRPr lang="en-US" dirty="0"/>
        </a:p>
      </dgm:t>
    </dgm:pt>
    <dgm:pt modelId="{08FF524F-94F7-4A6E-A28C-CBC859C11819}" type="parTrans" cxnId="{F88F1FB1-CCB5-4923-8F90-765919CD82EA}">
      <dgm:prSet/>
      <dgm:spPr/>
      <dgm:t>
        <a:bodyPr/>
        <a:lstStyle/>
        <a:p>
          <a:endParaRPr lang="en-US"/>
        </a:p>
      </dgm:t>
    </dgm:pt>
    <dgm:pt modelId="{84A34281-5E94-4DA5-A974-DC7828FA57EC}" type="sibTrans" cxnId="{F88F1FB1-CCB5-4923-8F90-765919CD82EA}">
      <dgm:prSet/>
      <dgm:spPr/>
      <dgm:t>
        <a:bodyPr/>
        <a:lstStyle/>
        <a:p>
          <a:endParaRPr lang="en-US"/>
        </a:p>
      </dgm:t>
    </dgm:pt>
    <dgm:pt modelId="{9DBEBA13-B1A7-4ABF-9466-39C1A081AF1B}" type="pres">
      <dgm:prSet presAssocID="{6E98498E-84F0-4F64-8B71-A78A1E124EA9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630CA9A-7EDA-4542-96A2-DF220C3D3959}" type="pres">
      <dgm:prSet presAssocID="{71272E43-54F7-438D-A044-F89EF07A0FFC}" presName="horFlow" presStyleCnt="0"/>
      <dgm:spPr/>
    </dgm:pt>
    <dgm:pt modelId="{202B50A1-B8A2-41F5-993B-6F7E31C340C5}" type="pres">
      <dgm:prSet presAssocID="{71272E43-54F7-438D-A044-F89EF07A0FFC}" presName="bigChev" presStyleLbl="node1" presStyleIdx="0" presStyleCnt="3"/>
      <dgm:spPr/>
      <dgm:t>
        <a:bodyPr/>
        <a:lstStyle/>
        <a:p>
          <a:endParaRPr lang="en-US"/>
        </a:p>
      </dgm:t>
    </dgm:pt>
    <dgm:pt modelId="{F199901E-88EA-43EB-92AE-E9C8ACAF3590}" type="pres">
      <dgm:prSet presAssocID="{2B5276C4-EFD7-40E2-AE5F-623246D7C859}" presName="parTrans" presStyleCnt="0"/>
      <dgm:spPr/>
    </dgm:pt>
    <dgm:pt modelId="{0BF863D1-C586-402D-A211-9942A3E4AE00}" type="pres">
      <dgm:prSet presAssocID="{60EE3092-967F-41B4-9508-A4737799892F}" presName="node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77573B-D0F5-4E9C-AAE5-949010EB124E}" type="pres">
      <dgm:prSet presAssocID="{5229F956-71A5-4913-8CC2-096B85AEC87F}" presName="sibTrans" presStyleCnt="0"/>
      <dgm:spPr/>
    </dgm:pt>
    <dgm:pt modelId="{D4FBD242-1903-4BA3-B58E-CA1DC06CBFAF}" type="pres">
      <dgm:prSet presAssocID="{F9394212-CC88-4025-824B-9C35B3C02FB0}" presName="node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126E88-18F5-470D-BD4B-363E46904797}" type="pres">
      <dgm:prSet presAssocID="{71272E43-54F7-438D-A044-F89EF07A0FFC}" presName="vSp" presStyleCnt="0"/>
      <dgm:spPr/>
    </dgm:pt>
    <dgm:pt modelId="{EB290C88-04E9-4251-9D7B-22266617DB1E}" type="pres">
      <dgm:prSet presAssocID="{5A8D22B4-430D-4AEA-A4E9-EA5DEBCDB23E}" presName="horFlow" presStyleCnt="0"/>
      <dgm:spPr/>
    </dgm:pt>
    <dgm:pt modelId="{8694EEAB-BDD1-4C64-AA1C-3682BC89F1F9}" type="pres">
      <dgm:prSet presAssocID="{5A8D22B4-430D-4AEA-A4E9-EA5DEBCDB23E}" presName="bigChev" presStyleLbl="node1" presStyleIdx="1" presStyleCnt="3"/>
      <dgm:spPr/>
      <dgm:t>
        <a:bodyPr/>
        <a:lstStyle/>
        <a:p>
          <a:endParaRPr lang="en-US"/>
        </a:p>
      </dgm:t>
    </dgm:pt>
    <dgm:pt modelId="{0E042768-D2FA-4687-9384-BBFA4D769856}" type="pres">
      <dgm:prSet presAssocID="{CFC408D1-92D3-4A76-A8A3-502FC7E45312}" presName="parTrans" presStyleCnt="0"/>
      <dgm:spPr/>
    </dgm:pt>
    <dgm:pt modelId="{BEBB3AA1-5742-4E1C-B7D9-8A0B82AC0343}" type="pres">
      <dgm:prSet presAssocID="{9FE547DA-ACAC-4EE9-AC3A-57B24AA52410}" presName="node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56B25-BFE4-420C-BDBE-96353762B21A}" type="pres">
      <dgm:prSet presAssocID="{39C8DDFA-2282-4905-B73B-7788717CF835}" presName="sibTrans" presStyleCnt="0"/>
      <dgm:spPr/>
    </dgm:pt>
    <dgm:pt modelId="{38E7C695-28B9-408D-BF75-21B62FE862E8}" type="pres">
      <dgm:prSet presAssocID="{9F054AF8-B50C-4BC9-8707-9B16C0AA7FBD}" presName="node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2A276E-4F69-47A7-8481-5EC7B8FDFC05}" type="pres">
      <dgm:prSet presAssocID="{5A8D22B4-430D-4AEA-A4E9-EA5DEBCDB23E}" presName="vSp" presStyleCnt="0"/>
      <dgm:spPr/>
    </dgm:pt>
    <dgm:pt modelId="{D6B41C4F-AA3B-4C63-A18A-72C19A4F290D}" type="pres">
      <dgm:prSet presAssocID="{0EC2F511-7343-4386-B9B7-E826EEEBDA44}" presName="horFlow" presStyleCnt="0"/>
      <dgm:spPr/>
    </dgm:pt>
    <dgm:pt modelId="{7ABAB7C1-2217-43A0-B67E-D729FA1B26BE}" type="pres">
      <dgm:prSet presAssocID="{0EC2F511-7343-4386-B9B7-E826EEEBDA44}" presName="bigChev" presStyleLbl="node1" presStyleIdx="2" presStyleCnt="3"/>
      <dgm:spPr/>
      <dgm:t>
        <a:bodyPr/>
        <a:lstStyle/>
        <a:p>
          <a:endParaRPr lang="en-US"/>
        </a:p>
      </dgm:t>
    </dgm:pt>
    <dgm:pt modelId="{BC679D0A-B849-4FE9-A603-41879159DCC7}" type="pres">
      <dgm:prSet presAssocID="{26669CD3-BD1A-46BD-A4C0-4944AB1B32A5}" presName="parTrans" presStyleCnt="0"/>
      <dgm:spPr/>
    </dgm:pt>
    <dgm:pt modelId="{A795A195-6B0B-43A7-8814-841F21A56989}" type="pres">
      <dgm:prSet presAssocID="{F0F18E67-54C8-4260-A2A4-0CE3B3D90EEA}" presName="node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9AF18D4-D48F-40DB-8425-3634D133378D}" type="pres">
      <dgm:prSet presAssocID="{FB440F77-4B65-43DC-91E7-3558E02B4063}" presName="sibTrans" presStyleCnt="0"/>
      <dgm:spPr/>
    </dgm:pt>
    <dgm:pt modelId="{193BA8B5-797F-43D7-AD7F-D4547D721964}" type="pres">
      <dgm:prSet presAssocID="{9C70C71B-A479-4926-A674-FE8D267DE667}" presName="node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B60432F-66F9-4FB1-9EA9-5687C3780554}" type="presOf" srcId="{F0F18E67-54C8-4260-A2A4-0CE3B3D90EEA}" destId="{A795A195-6B0B-43A7-8814-841F21A56989}" srcOrd="0" destOrd="0" presId="urn:microsoft.com/office/officeart/2005/8/layout/lProcess3"/>
    <dgm:cxn modelId="{4F9F7974-ADB1-40A0-9011-E6B447BEFF7A}" srcId="{71272E43-54F7-438D-A044-F89EF07A0FFC}" destId="{F9394212-CC88-4025-824B-9C35B3C02FB0}" srcOrd="1" destOrd="0" parTransId="{B0275B0D-36D2-4A0E-8004-498F275E2096}" sibTransId="{33F29C7A-3172-42BA-B164-4738374E5E62}"/>
    <dgm:cxn modelId="{99F758A2-C50E-4C43-8EE4-A6BF99DE9446}" srcId="{6E98498E-84F0-4F64-8B71-A78A1E124EA9}" destId="{5A8D22B4-430D-4AEA-A4E9-EA5DEBCDB23E}" srcOrd="1" destOrd="0" parTransId="{5012DB33-7D5A-45B5-8D1C-0798CF17928A}" sibTransId="{EE9482F0-9824-4974-A503-ECC4902CA4CA}"/>
    <dgm:cxn modelId="{76F24CB5-0A7C-46CD-8139-4ADDCBE0D00C}" type="presOf" srcId="{60EE3092-967F-41B4-9508-A4737799892F}" destId="{0BF863D1-C586-402D-A211-9942A3E4AE00}" srcOrd="0" destOrd="0" presId="urn:microsoft.com/office/officeart/2005/8/layout/lProcess3"/>
    <dgm:cxn modelId="{367BECCF-CD09-46BC-AE3F-74257DA34FB6}" srcId="{5A8D22B4-430D-4AEA-A4E9-EA5DEBCDB23E}" destId="{9FE547DA-ACAC-4EE9-AC3A-57B24AA52410}" srcOrd="0" destOrd="0" parTransId="{CFC408D1-92D3-4A76-A8A3-502FC7E45312}" sibTransId="{39C8DDFA-2282-4905-B73B-7788717CF835}"/>
    <dgm:cxn modelId="{324BE912-8BF4-44F6-ABF1-B3F5A82BB0C3}" type="presOf" srcId="{F9394212-CC88-4025-824B-9C35B3C02FB0}" destId="{D4FBD242-1903-4BA3-B58E-CA1DC06CBFAF}" srcOrd="0" destOrd="0" presId="urn:microsoft.com/office/officeart/2005/8/layout/lProcess3"/>
    <dgm:cxn modelId="{A0078AFE-BEC8-456B-852E-E427CA5A0BA9}" srcId="{0EC2F511-7343-4386-B9B7-E826EEEBDA44}" destId="{F0F18E67-54C8-4260-A2A4-0CE3B3D90EEA}" srcOrd="0" destOrd="0" parTransId="{26669CD3-BD1A-46BD-A4C0-4944AB1B32A5}" sibTransId="{FB440F77-4B65-43DC-91E7-3558E02B4063}"/>
    <dgm:cxn modelId="{52D0C43D-2FEC-48AA-961D-F3BD3CA00835}" type="presOf" srcId="{9C70C71B-A479-4926-A674-FE8D267DE667}" destId="{193BA8B5-797F-43D7-AD7F-D4547D721964}" srcOrd="0" destOrd="0" presId="urn:microsoft.com/office/officeart/2005/8/layout/lProcess3"/>
    <dgm:cxn modelId="{CF0C1D35-2BA8-426C-9B26-4D0404A5A13C}" srcId="{5A8D22B4-430D-4AEA-A4E9-EA5DEBCDB23E}" destId="{9F054AF8-B50C-4BC9-8707-9B16C0AA7FBD}" srcOrd="1" destOrd="0" parTransId="{B9B09D39-5825-4A01-A093-2B8CB0B9A95A}" sibTransId="{4540E476-3109-4334-A742-34B46867B230}"/>
    <dgm:cxn modelId="{0B7E88E0-1EC3-451C-BD5C-09E478A11AED}" type="presOf" srcId="{6E98498E-84F0-4F64-8B71-A78A1E124EA9}" destId="{9DBEBA13-B1A7-4ABF-9466-39C1A081AF1B}" srcOrd="0" destOrd="0" presId="urn:microsoft.com/office/officeart/2005/8/layout/lProcess3"/>
    <dgm:cxn modelId="{40E36A62-B200-4D75-B42B-26B34E9E5D2A}" type="presOf" srcId="{9FE547DA-ACAC-4EE9-AC3A-57B24AA52410}" destId="{BEBB3AA1-5742-4E1C-B7D9-8A0B82AC0343}" srcOrd="0" destOrd="0" presId="urn:microsoft.com/office/officeart/2005/8/layout/lProcess3"/>
    <dgm:cxn modelId="{06639592-B253-4750-BC14-1858049CB806}" srcId="{6E98498E-84F0-4F64-8B71-A78A1E124EA9}" destId="{0EC2F511-7343-4386-B9B7-E826EEEBDA44}" srcOrd="2" destOrd="0" parTransId="{3666E440-88A8-43FF-AFF8-A433C1E67101}" sibTransId="{25EAFFE4-9DEC-4D50-B70A-5F5DF517A9CB}"/>
    <dgm:cxn modelId="{4F00C63F-D04B-4A68-971F-78366B875311}" type="presOf" srcId="{71272E43-54F7-438D-A044-F89EF07A0FFC}" destId="{202B50A1-B8A2-41F5-993B-6F7E31C340C5}" srcOrd="0" destOrd="0" presId="urn:microsoft.com/office/officeart/2005/8/layout/lProcess3"/>
    <dgm:cxn modelId="{7C1A856A-7815-4D33-B2D4-41A254B94C51}" srcId="{71272E43-54F7-438D-A044-F89EF07A0FFC}" destId="{60EE3092-967F-41B4-9508-A4737799892F}" srcOrd="0" destOrd="0" parTransId="{2B5276C4-EFD7-40E2-AE5F-623246D7C859}" sibTransId="{5229F956-71A5-4913-8CC2-096B85AEC87F}"/>
    <dgm:cxn modelId="{893996A4-1479-4D2A-9361-4CAE18FEA7F0}" type="presOf" srcId="{0EC2F511-7343-4386-B9B7-E826EEEBDA44}" destId="{7ABAB7C1-2217-43A0-B67E-D729FA1B26BE}" srcOrd="0" destOrd="0" presId="urn:microsoft.com/office/officeart/2005/8/layout/lProcess3"/>
    <dgm:cxn modelId="{51146095-D446-49F8-9C98-8F773FAF0998}" type="presOf" srcId="{5A8D22B4-430D-4AEA-A4E9-EA5DEBCDB23E}" destId="{8694EEAB-BDD1-4C64-AA1C-3682BC89F1F9}" srcOrd="0" destOrd="0" presId="urn:microsoft.com/office/officeart/2005/8/layout/lProcess3"/>
    <dgm:cxn modelId="{F88F1FB1-CCB5-4923-8F90-765919CD82EA}" srcId="{0EC2F511-7343-4386-B9B7-E826EEEBDA44}" destId="{9C70C71B-A479-4926-A674-FE8D267DE667}" srcOrd="1" destOrd="0" parTransId="{08FF524F-94F7-4A6E-A28C-CBC859C11819}" sibTransId="{84A34281-5E94-4DA5-A974-DC7828FA57EC}"/>
    <dgm:cxn modelId="{27D7BA7A-AC9A-4CFC-83B7-1A925C275FF8}" type="presOf" srcId="{9F054AF8-B50C-4BC9-8707-9B16C0AA7FBD}" destId="{38E7C695-28B9-408D-BF75-21B62FE862E8}" srcOrd="0" destOrd="0" presId="urn:microsoft.com/office/officeart/2005/8/layout/lProcess3"/>
    <dgm:cxn modelId="{C20ED26B-786C-441D-A14F-0A78E74C5430}" srcId="{6E98498E-84F0-4F64-8B71-A78A1E124EA9}" destId="{71272E43-54F7-438D-A044-F89EF07A0FFC}" srcOrd="0" destOrd="0" parTransId="{8391232B-1C93-4035-A4B1-B69D476A0AFA}" sibTransId="{7FC744C3-63F0-4762-97AA-ADB84DFE7736}"/>
    <dgm:cxn modelId="{CE4C61F1-47B9-4A01-9F32-3EA903F3A755}" type="presParOf" srcId="{9DBEBA13-B1A7-4ABF-9466-39C1A081AF1B}" destId="{7630CA9A-7EDA-4542-96A2-DF220C3D3959}" srcOrd="0" destOrd="0" presId="urn:microsoft.com/office/officeart/2005/8/layout/lProcess3"/>
    <dgm:cxn modelId="{BC365FAB-262F-49E8-B43D-7C68FF5BA107}" type="presParOf" srcId="{7630CA9A-7EDA-4542-96A2-DF220C3D3959}" destId="{202B50A1-B8A2-41F5-993B-6F7E31C340C5}" srcOrd="0" destOrd="0" presId="urn:microsoft.com/office/officeart/2005/8/layout/lProcess3"/>
    <dgm:cxn modelId="{9DC41217-C377-4F25-8779-8293C95F5F99}" type="presParOf" srcId="{7630CA9A-7EDA-4542-96A2-DF220C3D3959}" destId="{F199901E-88EA-43EB-92AE-E9C8ACAF3590}" srcOrd="1" destOrd="0" presId="urn:microsoft.com/office/officeart/2005/8/layout/lProcess3"/>
    <dgm:cxn modelId="{3096246F-FE26-4C13-B2B9-7E2E3A4E7DE2}" type="presParOf" srcId="{7630CA9A-7EDA-4542-96A2-DF220C3D3959}" destId="{0BF863D1-C586-402D-A211-9942A3E4AE00}" srcOrd="2" destOrd="0" presId="urn:microsoft.com/office/officeart/2005/8/layout/lProcess3"/>
    <dgm:cxn modelId="{1C367CF5-5AB0-4166-9485-1C2D4C6C5D08}" type="presParOf" srcId="{7630CA9A-7EDA-4542-96A2-DF220C3D3959}" destId="{FB77573B-D0F5-4E9C-AAE5-949010EB124E}" srcOrd="3" destOrd="0" presId="urn:microsoft.com/office/officeart/2005/8/layout/lProcess3"/>
    <dgm:cxn modelId="{91E36706-702E-491E-858A-C76593FFB9E1}" type="presParOf" srcId="{7630CA9A-7EDA-4542-96A2-DF220C3D3959}" destId="{D4FBD242-1903-4BA3-B58E-CA1DC06CBFAF}" srcOrd="4" destOrd="0" presId="urn:microsoft.com/office/officeart/2005/8/layout/lProcess3"/>
    <dgm:cxn modelId="{1C4E5B43-75A4-48F6-8D22-15C2FAE22B7D}" type="presParOf" srcId="{9DBEBA13-B1A7-4ABF-9466-39C1A081AF1B}" destId="{34126E88-18F5-470D-BD4B-363E46904797}" srcOrd="1" destOrd="0" presId="urn:microsoft.com/office/officeart/2005/8/layout/lProcess3"/>
    <dgm:cxn modelId="{2A9BBFDB-AE8C-4EEB-B332-7F02F68D9776}" type="presParOf" srcId="{9DBEBA13-B1A7-4ABF-9466-39C1A081AF1B}" destId="{EB290C88-04E9-4251-9D7B-22266617DB1E}" srcOrd="2" destOrd="0" presId="urn:microsoft.com/office/officeart/2005/8/layout/lProcess3"/>
    <dgm:cxn modelId="{B6BDD869-B606-4509-82D8-9550E898D0CF}" type="presParOf" srcId="{EB290C88-04E9-4251-9D7B-22266617DB1E}" destId="{8694EEAB-BDD1-4C64-AA1C-3682BC89F1F9}" srcOrd="0" destOrd="0" presId="urn:microsoft.com/office/officeart/2005/8/layout/lProcess3"/>
    <dgm:cxn modelId="{997D8A56-3368-4BD0-B869-9E9132D29CC4}" type="presParOf" srcId="{EB290C88-04E9-4251-9D7B-22266617DB1E}" destId="{0E042768-D2FA-4687-9384-BBFA4D769856}" srcOrd="1" destOrd="0" presId="urn:microsoft.com/office/officeart/2005/8/layout/lProcess3"/>
    <dgm:cxn modelId="{C5BCB206-BBC5-4A58-893E-99D5CFD7A4B0}" type="presParOf" srcId="{EB290C88-04E9-4251-9D7B-22266617DB1E}" destId="{BEBB3AA1-5742-4E1C-B7D9-8A0B82AC0343}" srcOrd="2" destOrd="0" presId="urn:microsoft.com/office/officeart/2005/8/layout/lProcess3"/>
    <dgm:cxn modelId="{57630ADC-A329-4718-9897-554396A62162}" type="presParOf" srcId="{EB290C88-04E9-4251-9D7B-22266617DB1E}" destId="{16056B25-BFE4-420C-BDBE-96353762B21A}" srcOrd="3" destOrd="0" presId="urn:microsoft.com/office/officeart/2005/8/layout/lProcess3"/>
    <dgm:cxn modelId="{EBD4D115-B442-4702-A1CD-8552A3E50880}" type="presParOf" srcId="{EB290C88-04E9-4251-9D7B-22266617DB1E}" destId="{38E7C695-28B9-408D-BF75-21B62FE862E8}" srcOrd="4" destOrd="0" presId="urn:microsoft.com/office/officeart/2005/8/layout/lProcess3"/>
    <dgm:cxn modelId="{035D3F03-33BF-41A0-BF59-F0EA64DE25BC}" type="presParOf" srcId="{9DBEBA13-B1A7-4ABF-9466-39C1A081AF1B}" destId="{312A276E-4F69-47A7-8481-5EC7B8FDFC05}" srcOrd="3" destOrd="0" presId="urn:microsoft.com/office/officeart/2005/8/layout/lProcess3"/>
    <dgm:cxn modelId="{618D3205-506F-4D84-B856-37FF2790D9C5}" type="presParOf" srcId="{9DBEBA13-B1A7-4ABF-9466-39C1A081AF1B}" destId="{D6B41C4F-AA3B-4C63-A18A-72C19A4F290D}" srcOrd="4" destOrd="0" presId="urn:microsoft.com/office/officeart/2005/8/layout/lProcess3"/>
    <dgm:cxn modelId="{7F9B65E5-5F6B-4BE9-8DA5-5F0477D6090A}" type="presParOf" srcId="{D6B41C4F-AA3B-4C63-A18A-72C19A4F290D}" destId="{7ABAB7C1-2217-43A0-B67E-D729FA1B26BE}" srcOrd="0" destOrd="0" presId="urn:microsoft.com/office/officeart/2005/8/layout/lProcess3"/>
    <dgm:cxn modelId="{40938A34-1C0B-49B7-8B18-654825571799}" type="presParOf" srcId="{D6B41C4F-AA3B-4C63-A18A-72C19A4F290D}" destId="{BC679D0A-B849-4FE9-A603-41879159DCC7}" srcOrd="1" destOrd="0" presId="urn:microsoft.com/office/officeart/2005/8/layout/lProcess3"/>
    <dgm:cxn modelId="{DB7D36DA-7D39-4C79-844F-2CC14FC74134}" type="presParOf" srcId="{D6B41C4F-AA3B-4C63-A18A-72C19A4F290D}" destId="{A795A195-6B0B-43A7-8814-841F21A56989}" srcOrd="2" destOrd="0" presId="urn:microsoft.com/office/officeart/2005/8/layout/lProcess3"/>
    <dgm:cxn modelId="{27184F3B-C3D0-4A33-B05B-5A49DDE45733}" type="presParOf" srcId="{D6B41C4F-AA3B-4C63-A18A-72C19A4F290D}" destId="{69AF18D4-D48F-40DB-8425-3634D133378D}" srcOrd="3" destOrd="0" presId="urn:microsoft.com/office/officeart/2005/8/layout/lProcess3"/>
    <dgm:cxn modelId="{37946A5D-A208-4B7E-9A0F-E7EEE7F92928}" type="presParOf" srcId="{D6B41C4F-AA3B-4C63-A18A-72C19A4F290D}" destId="{193BA8B5-797F-43D7-AD7F-D4547D721964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F06D-C13A-4D7E-980C-728C9EC6AD6E}">
      <dsp:nvSpPr>
        <dsp:cNvPr id="0" name=""/>
        <dsp:cNvSpPr/>
      </dsp:nvSpPr>
      <dsp:spPr>
        <a:xfrm>
          <a:off x="0" y="666074"/>
          <a:ext cx="7776864" cy="4860539"/>
        </a:xfrm>
        <a:prstGeom prst="swooshArrow">
          <a:avLst>
            <a:gd name="adj1" fmla="val 25000"/>
            <a:gd name="adj2" fmla="val 25000"/>
          </a:avLst>
        </a:prstGeom>
        <a:gradFill rotWithShape="0">
          <a:gsLst>
            <a:gs pos="0">
              <a:srgbClr val="3CBFEE"/>
            </a:gs>
            <a:gs pos="39000">
              <a:schemeClr val="accent5">
                <a:tint val="37000"/>
                <a:satMod val="300000"/>
              </a:schemeClr>
            </a:gs>
            <a:gs pos="100000">
              <a:schemeClr val="bg1"/>
            </a:gs>
          </a:gsLst>
          <a:lin ang="16200000" scaled="1"/>
        </a:gradFill>
        <a:ln w="9525" cap="flat" cmpd="sng" algn="ctr">
          <a:noFill/>
          <a:prstDash val="solid"/>
        </a:ln>
        <a:effectLst>
          <a:outerShdw blurRad="50800" dist="38100" dir="16200000" rotWithShape="0">
            <a:prstClr val="black">
              <a:alpha val="40000"/>
            </a:prstClr>
          </a:outerShdw>
        </a:effectLst>
      </dsp:spPr>
      <dsp:style>
        <a:lnRef idx="1">
          <a:schemeClr val="accent5"/>
        </a:lnRef>
        <a:fillRef idx="2">
          <a:schemeClr val="accent5"/>
        </a:fillRef>
        <a:effectRef idx="1">
          <a:schemeClr val="accent5"/>
        </a:effectRef>
        <a:fontRef idx="minor">
          <a:schemeClr val="dk1"/>
        </a:fontRef>
      </dsp:style>
    </dsp:sp>
    <dsp:sp modelId="{C6AD9406-B0B7-4A4E-8E80-BB044EFD5CA9}">
      <dsp:nvSpPr>
        <dsp:cNvPr id="0" name=""/>
        <dsp:cNvSpPr/>
      </dsp:nvSpPr>
      <dsp:spPr>
        <a:xfrm>
          <a:off x="766021" y="4280371"/>
          <a:ext cx="178867" cy="17886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262C88DF-6A4C-48AC-8A8F-FCA6C3766D35}">
      <dsp:nvSpPr>
        <dsp:cNvPr id="0" name=""/>
        <dsp:cNvSpPr/>
      </dsp:nvSpPr>
      <dsp:spPr>
        <a:xfrm>
          <a:off x="736500" y="4464496"/>
          <a:ext cx="1711774" cy="61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77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50000"/>
                </a:schemeClr>
              </a:solidFill>
              <a:effectLst/>
            </a:rPr>
            <a:t>Primary Care</a:t>
          </a:r>
          <a:endParaRPr lang="th-TH" sz="1800" b="1" kern="1200" dirty="0">
            <a:solidFill>
              <a:schemeClr val="accent3">
                <a:lumMod val="50000"/>
              </a:schemeClr>
            </a:solidFill>
            <a:effectLst/>
          </a:endParaRPr>
        </a:p>
      </dsp:txBody>
      <dsp:txXfrm>
        <a:off x="736500" y="4464496"/>
        <a:ext cx="1711774" cy="616752"/>
      </dsp:txXfrm>
    </dsp:sp>
    <dsp:sp modelId="{D21A863B-E5AF-42FA-A428-A2653F1DA996}">
      <dsp:nvSpPr>
        <dsp:cNvPr id="0" name=""/>
        <dsp:cNvSpPr/>
      </dsp:nvSpPr>
      <dsp:spPr>
        <a:xfrm>
          <a:off x="2029761" y="3149809"/>
          <a:ext cx="311074" cy="311074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81B3647D-6AC6-4A94-8416-FB678F45FC98}">
      <dsp:nvSpPr>
        <dsp:cNvPr id="0" name=""/>
        <dsp:cNvSpPr/>
      </dsp:nvSpPr>
      <dsp:spPr>
        <a:xfrm>
          <a:off x="1993184" y="3456382"/>
          <a:ext cx="2111276" cy="529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3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50000"/>
                </a:schemeClr>
              </a:solidFill>
            </a:rPr>
            <a:t>Secondary Care</a:t>
          </a:r>
          <a:endParaRPr lang="th-TH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1993184" y="3456382"/>
        <a:ext cx="2111276" cy="529083"/>
      </dsp:txXfrm>
    </dsp:sp>
    <dsp:sp modelId="{3084529B-D9DC-4DAC-88B6-F8AE843A21FE}">
      <dsp:nvSpPr>
        <dsp:cNvPr id="0" name=""/>
        <dsp:cNvSpPr/>
      </dsp:nvSpPr>
      <dsp:spPr>
        <a:xfrm>
          <a:off x="3643460" y="2316713"/>
          <a:ext cx="412173" cy="412173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3560508-8C73-40A3-A8C9-85F0E8A75819}">
      <dsp:nvSpPr>
        <dsp:cNvPr id="0" name=""/>
        <dsp:cNvSpPr/>
      </dsp:nvSpPr>
      <dsp:spPr>
        <a:xfrm>
          <a:off x="3571946" y="2754364"/>
          <a:ext cx="2827588" cy="49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0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50000"/>
                </a:schemeClr>
              </a:solidFill>
            </a:rPr>
            <a:t>Tertiary Care</a:t>
          </a:r>
          <a:endParaRPr lang="th-TH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571946" y="2754364"/>
        <a:ext cx="2827588" cy="499233"/>
      </dsp:txXfrm>
    </dsp:sp>
    <dsp:sp modelId="{88E5B70E-C30B-49EA-8F63-A6EA26D46FB0}">
      <dsp:nvSpPr>
        <dsp:cNvPr id="0" name=""/>
        <dsp:cNvSpPr/>
      </dsp:nvSpPr>
      <dsp:spPr>
        <a:xfrm>
          <a:off x="5401032" y="1765528"/>
          <a:ext cx="552157" cy="552157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63B0A43E-5BCD-4FFB-BAF2-47F9388EC728}">
      <dsp:nvSpPr>
        <dsp:cNvPr id="0" name=""/>
        <dsp:cNvSpPr/>
      </dsp:nvSpPr>
      <dsp:spPr>
        <a:xfrm>
          <a:off x="5396716" y="2275903"/>
          <a:ext cx="2236129" cy="67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57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3">
                  <a:lumMod val="50000"/>
                </a:schemeClr>
              </a:solidFill>
            </a:rPr>
            <a:t>End of Life Care</a:t>
          </a:r>
          <a:endParaRPr lang="th-TH" sz="18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5396716" y="2275903"/>
        <a:ext cx="2236129" cy="67643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F06D-C13A-4D7E-980C-728C9EC6AD6E}">
      <dsp:nvSpPr>
        <dsp:cNvPr id="0" name=""/>
        <dsp:cNvSpPr/>
      </dsp:nvSpPr>
      <dsp:spPr>
        <a:xfrm>
          <a:off x="0" y="378042"/>
          <a:ext cx="7776864" cy="4860539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C6AD9406-B0B7-4A4E-8E80-BB044EFD5CA9}">
      <dsp:nvSpPr>
        <dsp:cNvPr id="0" name=""/>
        <dsp:cNvSpPr/>
      </dsp:nvSpPr>
      <dsp:spPr>
        <a:xfrm>
          <a:off x="766021" y="3992339"/>
          <a:ext cx="178867" cy="178867"/>
        </a:xfrm>
        <a:prstGeom prst="ellipse">
          <a:avLst/>
        </a:prstGeom>
        <a:solidFill>
          <a:schemeClr val="accent3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3"/>
        </a:fillRef>
        <a:effectRef idx="1">
          <a:schemeClr val="accent3"/>
        </a:effectRef>
        <a:fontRef idx="minor">
          <a:schemeClr val="lt1"/>
        </a:fontRef>
      </dsp:style>
    </dsp:sp>
    <dsp:sp modelId="{262C88DF-6A4C-48AC-8A8F-FCA6C3766D35}">
      <dsp:nvSpPr>
        <dsp:cNvPr id="0" name=""/>
        <dsp:cNvSpPr/>
      </dsp:nvSpPr>
      <dsp:spPr>
        <a:xfrm>
          <a:off x="720076" y="4301144"/>
          <a:ext cx="1711774" cy="61675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778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CASCAP 2014</a:t>
          </a:r>
          <a:br>
            <a:rPr lang="en-US" sz="1800" b="1" kern="1200" dirty="0" smtClean="0"/>
          </a:br>
          <a:r>
            <a:rPr lang="en-US" sz="1800" b="1" kern="1200" dirty="0" smtClean="0"/>
            <a:t>(n = 10,000)</a:t>
          </a:r>
          <a:endParaRPr lang="th-TH" sz="1800" b="1" kern="1200" dirty="0"/>
        </a:p>
      </dsp:txBody>
      <dsp:txXfrm>
        <a:off x="720076" y="4301144"/>
        <a:ext cx="1711774" cy="616752"/>
      </dsp:txXfrm>
    </dsp:sp>
    <dsp:sp modelId="{D21A863B-E5AF-42FA-A428-A2653F1DA996}">
      <dsp:nvSpPr>
        <dsp:cNvPr id="0" name=""/>
        <dsp:cNvSpPr/>
      </dsp:nvSpPr>
      <dsp:spPr>
        <a:xfrm>
          <a:off x="2029761" y="2861777"/>
          <a:ext cx="311074" cy="311074"/>
        </a:xfrm>
        <a:prstGeom prst="ellipse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</dsp:sp>
    <dsp:sp modelId="{81B3647D-6AC6-4A94-8416-FB678F45FC98}">
      <dsp:nvSpPr>
        <dsp:cNvPr id="0" name=""/>
        <dsp:cNvSpPr/>
      </dsp:nvSpPr>
      <dsp:spPr>
        <a:xfrm>
          <a:off x="1944214" y="3359356"/>
          <a:ext cx="1633141" cy="5290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483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CASCAP 2015</a:t>
          </a:r>
          <a:br>
            <a:rPr lang="en-US" sz="1800" b="1" kern="1200" dirty="0" smtClean="0"/>
          </a:br>
          <a:r>
            <a:rPr lang="en-US" sz="1800" b="1" kern="1200" dirty="0" smtClean="0"/>
            <a:t>(n = 100,000)</a:t>
          </a:r>
          <a:endParaRPr lang="th-TH" sz="1800" b="1" kern="1200" dirty="0"/>
        </a:p>
      </dsp:txBody>
      <dsp:txXfrm>
        <a:off x="1944214" y="3359356"/>
        <a:ext cx="1633141" cy="529083"/>
      </dsp:txXfrm>
    </dsp:sp>
    <dsp:sp modelId="{3084529B-D9DC-4DAC-88B6-F8AE843A21FE}">
      <dsp:nvSpPr>
        <dsp:cNvPr id="0" name=""/>
        <dsp:cNvSpPr/>
      </dsp:nvSpPr>
      <dsp:spPr>
        <a:xfrm>
          <a:off x="3643460" y="2028681"/>
          <a:ext cx="412173" cy="412173"/>
        </a:xfrm>
        <a:prstGeom prst="ellipse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53560508-8C73-40A3-A8C9-85F0E8A75819}">
      <dsp:nvSpPr>
        <dsp:cNvPr id="0" name=""/>
        <dsp:cNvSpPr/>
      </dsp:nvSpPr>
      <dsp:spPr>
        <a:xfrm>
          <a:off x="3571946" y="2741121"/>
          <a:ext cx="2827588" cy="4992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8402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Isan Cohort 2016</a:t>
          </a:r>
          <a:br>
            <a:rPr lang="en-US" sz="1800" b="1" kern="1200" dirty="0" smtClean="0"/>
          </a:br>
          <a:r>
            <a:rPr lang="en-US" sz="1800" b="1" kern="1200" dirty="0" smtClean="0"/>
            <a:t>(n = 1,000,000)</a:t>
          </a:r>
          <a:endParaRPr lang="th-TH" sz="1800" b="1" kern="1200" dirty="0"/>
        </a:p>
      </dsp:txBody>
      <dsp:txXfrm>
        <a:off x="3571946" y="2741121"/>
        <a:ext cx="2827588" cy="499233"/>
      </dsp:txXfrm>
    </dsp:sp>
    <dsp:sp modelId="{88E5B70E-C30B-49EA-8F63-A6EA26D46FB0}">
      <dsp:nvSpPr>
        <dsp:cNvPr id="0" name=""/>
        <dsp:cNvSpPr/>
      </dsp:nvSpPr>
      <dsp:spPr>
        <a:xfrm>
          <a:off x="5305547" y="1418917"/>
          <a:ext cx="743126" cy="669314"/>
        </a:xfrm>
        <a:prstGeom prst="ellipse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</dsp:sp>
    <dsp:sp modelId="{63B0A43E-5BCD-4FFB-BAF2-47F9388EC728}">
      <dsp:nvSpPr>
        <dsp:cNvPr id="0" name=""/>
        <dsp:cNvSpPr/>
      </dsp:nvSpPr>
      <dsp:spPr>
        <a:xfrm>
          <a:off x="5540734" y="2232240"/>
          <a:ext cx="2236129" cy="6764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577" tIns="0" rIns="0" bIns="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Isan Cohort 2017</a:t>
          </a:r>
          <a:br>
            <a:rPr lang="en-US" sz="1800" b="1" kern="1200" dirty="0" smtClean="0"/>
          </a:br>
          <a:r>
            <a:rPr lang="en-US" sz="1800" b="1" kern="1200" dirty="0" smtClean="0"/>
            <a:t>(n = 10,000,000)</a:t>
          </a:r>
          <a:endParaRPr lang="th-TH" sz="1800" b="1" kern="1200" dirty="0"/>
        </a:p>
      </dsp:txBody>
      <dsp:txXfrm>
        <a:off x="5540734" y="2232240"/>
        <a:ext cx="2236129" cy="676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F06D-C13A-4D7E-980C-728C9EC6AD6E}">
      <dsp:nvSpPr>
        <dsp:cNvPr id="0" name=""/>
        <dsp:cNvSpPr/>
      </dsp:nvSpPr>
      <dsp:spPr>
        <a:xfrm>
          <a:off x="0" y="216030"/>
          <a:ext cx="5040560" cy="3672394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C6AD9406-B0B7-4A4E-8E80-BB044EFD5CA9}">
      <dsp:nvSpPr>
        <dsp:cNvPr id="0" name=""/>
        <dsp:cNvSpPr/>
      </dsp:nvSpPr>
      <dsp:spPr>
        <a:xfrm>
          <a:off x="496495" y="2819653"/>
          <a:ext cx="115932" cy="1159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C88DF-6A4C-48AC-8A8F-FCA6C3766D35}">
      <dsp:nvSpPr>
        <dsp:cNvPr id="0" name=""/>
        <dsp:cNvSpPr/>
      </dsp:nvSpPr>
      <dsp:spPr>
        <a:xfrm>
          <a:off x="420051" y="2938993"/>
          <a:ext cx="1109483" cy="39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3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CASCAP 2014</a:t>
          </a:r>
          <a:br>
            <a:rPr lang="en-US" sz="1400" b="1" kern="1200" dirty="0" smtClean="0"/>
          </a:br>
          <a:r>
            <a:rPr lang="en-US" sz="1400" b="1" kern="1200" dirty="0" smtClean="0"/>
            <a:t>(n = 10,000)</a:t>
          </a:r>
          <a:endParaRPr lang="th-TH" sz="1400" b="1" kern="1200" dirty="0"/>
        </a:p>
      </dsp:txBody>
      <dsp:txXfrm>
        <a:off x="420051" y="2938993"/>
        <a:ext cx="1109483" cy="399746"/>
      </dsp:txXfrm>
    </dsp:sp>
    <dsp:sp modelId="{D21A863B-E5AF-42FA-A428-A2653F1DA996}">
      <dsp:nvSpPr>
        <dsp:cNvPr id="0" name=""/>
        <dsp:cNvSpPr/>
      </dsp:nvSpPr>
      <dsp:spPr>
        <a:xfrm>
          <a:off x="1315586" y="2086881"/>
          <a:ext cx="201622" cy="2016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3647D-6AC6-4A94-8416-FB678F45FC98}">
      <dsp:nvSpPr>
        <dsp:cNvPr id="0" name=""/>
        <dsp:cNvSpPr/>
      </dsp:nvSpPr>
      <dsp:spPr>
        <a:xfrm>
          <a:off x="1224133" y="2285586"/>
          <a:ext cx="1605781" cy="34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3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CASCAP 2015</a:t>
          </a:r>
          <a:br>
            <a:rPr lang="en-US" sz="1400" b="1" kern="1200" dirty="0" smtClean="0"/>
          </a:br>
          <a:r>
            <a:rPr lang="en-US" sz="1400" b="1" kern="1200" dirty="0" smtClean="0"/>
            <a:t>(n = 100,000)</a:t>
          </a:r>
          <a:endParaRPr lang="th-TH" sz="1400" b="1" kern="1200" dirty="0"/>
        </a:p>
      </dsp:txBody>
      <dsp:txXfrm>
        <a:off x="1224133" y="2285586"/>
        <a:ext cx="1605781" cy="342924"/>
      </dsp:txXfrm>
    </dsp:sp>
    <dsp:sp modelId="{3084529B-D9DC-4DAC-88B6-F8AE843A21FE}">
      <dsp:nvSpPr>
        <dsp:cNvPr id="0" name=""/>
        <dsp:cNvSpPr/>
      </dsp:nvSpPr>
      <dsp:spPr>
        <a:xfrm>
          <a:off x="2361502" y="1512169"/>
          <a:ext cx="267149" cy="2671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60508-8C73-40A3-A8C9-85F0E8A75819}">
      <dsp:nvSpPr>
        <dsp:cNvPr id="0" name=""/>
        <dsp:cNvSpPr/>
      </dsp:nvSpPr>
      <dsp:spPr>
        <a:xfrm>
          <a:off x="2315150" y="1795822"/>
          <a:ext cx="1832696" cy="323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5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Isan Cohort 2016</a:t>
          </a:r>
          <a:br>
            <a:rPr lang="en-US" sz="1400" b="1" kern="1200" dirty="0" smtClean="0"/>
          </a:br>
          <a:r>
            <a:rPr lang="en-US" sz="1400" b="1" kern="1200" dirty="0" smtClean="0"/>
            <a:t>(n = 1,000,000)</a:t>
          </a:r>
          <a:endParaRPr lang="th-TH" sz="1400" b="1" kern="1200" dirty="0"/>
        </a:p>
      </dsp:txBody>
      <dsp:txXfrm>
        <a:off x="2315150" y="1795822"/>
        <a:ext cx="1832696" cy="323577"/>
      </dsp:txXfrm>
    </dsp:sp>
    <dsp:sp modelId="{88E5B70E-C30B-49EA-8F63-A6EA26D46FB0}">
      <dsp:nvSpPr>
        <dsp:cNvPr id="0" name=""/>
        <dsp:cNvSpPr/>
      </dsp:nvSpPr>
      <dsp:spPr>
        <a:xfrm>
          <a:off x="3500668" y="1039273"/>
          <a:ext cx="357879" cy="3578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0A43E-5BCD-4FFB-BAF2-47F9388EC728}">
      <dsp:nvSpPr>
        <dsp:cNvPr id="0" name=""/>
        <dsp:cNvSpPr/>
      </dsp:nvSpPr>
      <dsp:spPr>
        <a:xfrm>
          <a:off x="3497871" y="1368150"/>
          <a:ext cx="1449343" cy="43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63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Isan Cohort 2017</a:t>
          </a:r>
          <a:br>
            <a:rPr lang="en-US" sz="1400" b="1" kern="1200" dirty="0" smtClean="0"/>
          </a:br>
          <a:r>
            <a:rPr lang="en-US" sz="1400" b="1" kern="1200" dirty="0" smtClean="0"/>
            <a:t>(n = 10,000,000)</a:t>
          </a:r>
          <a:endParaRPr lang="th-TH" sz="1400" b="1" kern="1200" dirty="0"/>
        </a:p>
      </dsp:txBody>
      <dsp:txXfrm>
        <a:off x="3497871" y="1368150"/>
        <a:ext cx="1449343" cy="4384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E5F06D-C13A-4D7E-980C-728C9EC6AD6E}">
      <dsp:nvSpPr>
        <dsp:cNvPr id="0" name=""/>
        <dsp:cNvSpPr/>
      </dsp:nvSpPr>
      <dsp:spPr>
        <a:xfrm>
          <a:off x="0" y="216030"/>
          <a:ext cx="5040560" cy="3672394"/>
        </a:xfrm>
        <a:prstGeom prst="swooshArrow">
          <a:avLst>
            <a:gd name="adj1" fmla="val 25000"/>
            <a:gd name="adj2" fmla="val 25000"/>
          </a:avLst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</dsp:sp>
    <dsp:sp modelId="{C6AD9406-B0B7-4A4E-8E80-BB044EFD5CA9}">
      <dsp:nvSpPr>
        <dsp:cNvPr id="0" name=""/>
        <dsp:cNvSpPr/>
      </dsp:nvSpPr>
      <dsp:spPr>
        <a:xfrm>
          <a:off x="496495" y="2819653"/>
          <a:ext cx="115932" cy="11593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2C88DF-6A4C-48AC-8A8F-FCA6C3766D35}">
      <dsp:nvSpPr>
        <dsp:cNvPr id="0" name=""/>
        <dsp:cNvSpPr/>
      </dsp:nvSpPr>
      <dsp:spPr>
        <a:xfrm>
          <a:off x="420051" y="2938993"/>
          <a:ext cx="1109483" cy="3997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430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CASCAP 2014</a:t>
          </a:r>
          <a:br>
            <a:rPr lang="en-US" sz="1400" b="1" kern="1200" dirty="0" smtClean="0"/>
          </a:br>
          <a:r>
            <a:rPr lang="en-US" sz="1400" b="1" kern="1200" dirty="0" smtClean="0"/>
            <a:t>(n = 10,000)</a:t>
          </a:r>
          <a:endParaRPr lang="th-TH" sz="1400" b="1" kern="1200" dirty="0"/>
        </a:p>
      </dsp:txBody>
      <dsp:txXfrm>
        <a:off x="420051" y="2938993"/>
        <a:ext cx="1109483" cy="399746"/>
      </dsp:txXfrm>
    </dsp:sp>
    <dsp:sp modelId="{D21A863B-E5AF-42FA-A428-A2653F1DA996}">
      <dsp:nvSpPr>
        <dsp:cNvPr id="0" name=""/>
        <dsp:cNvSpPr/>
      </dsp:nvSpPr>
      <dsp:spPr>
        <a:xfrm>
          <a:off x="1315586" y="2086881"/>
          <a:ext cx="201622" cy="20162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B3647D-6AC6-4A94-8416-FB678F45FC98}">
      <dsp:nvSpPr>
        <dsp:cNvPr id="0" name=""/>
        <dsp:cNvSpPr/>
      </dsp:nvSpPr>
      <dsp:spPr>
        <a:xfrm>
          <a:off x="1224133" y="2285586"/>
          <a:ext cx="1605781" cy="3429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836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CASCAP 2015</a:t>
          </a:r>
          <a:br>
            <a:rPr lang="en-US" sz="1400" b="1" kern="1200" dirty="0" smtClean="0"/>
          </a:br>
          <a:r>
            <a:rPr lang="en-US" sz="1400" b="1" kern="1200" dirty="0" smtClean="0"/>
            <a:t>(n = 100,000)</a:t>
          </a:r>
          <a:endParaRPr lang="th-TH" sz="1400" b="1" kern="1200" dirty="0"/>
        </a:p>
      </dsp:txBody>
      <dsp:txXfrm>
        <a:off x="1224133" y="2285586"/>
        <a:ext cx="1605781" cy="342924"/>
      </dsp:txXfrm>
    </dsp:sp>
    <dsp:sp modelId="{3084529B-D9DC-4DAC-88B6-F8AE843A21FE}">
      <dsp:nvSpPr>
        <dsp:cNvPr id="0" name=""/>
        <dsp:cNvSpPr/>
      </dsp:nvSpPr>
      <dsp:spPr>
        <a:xfrm>
          <a:off x="2361502" y="1512169"/>
          <a:ext cx="267149" cy="26714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560508-8C73-40A3-A8C9-85F0E8A75819}">
      <dsp:nvSpPr>
        <dsp:cNvPr id="0" name=""/>
        <dsp:cNvSpPr/>
      </dsp:nvSpPr>
      <dsp:spPr>
        <a:xfrm>
          <a:off x="2315150" y="1795822"/>
          <a:ext cx="1832696" cy="3235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155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Isan Cohort 2016</a:t>
          </a:r>
          <a:br>
            <a:rPr lang="en-US" sz="1400" b="1" kern="1200" dirty="0" smtClean="0"/>
          </a:br>
          <a:r>
            <a:rPr lang="en-US" sz="1400" b="1" kern="1200" dirty="0" smtClean="0"/>
            <a:t>(n = 1,000,000)</a:t>
          </a:r>
          <a:endParaRPr lang="th-TH" sz="1400" b="1" kern="1200" dirty="0"/>
        </a:p>
      </dsp:txBody>
      <dsp:txXfrm>
        <a:off x="2315150" y="1795822"/>
        <a:ext cx="1832696" cy="323577"/>
      </dsp:txXfrm>
    </dsp:sp>
    <dsp:sp modelId="{88E5B70E-C30B-49EA-8F63-A6EA26D46FB0}">
      <dsp:nvSpPr>
        <dsp:cNvPr id="0" name=""/>
        <dsp:cNvSpPr/>
      </dsp:nvSpPr>
      <dsp:spPr>
        <a:xfrm>
          <a:off x="3500668" y="1039273"/>
          <a:ext cx="357879" cy="3578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B0A43E-5BCD-4FFB-BAF2-47F9388EC728}">
      <dsp:nvSpPr>
        <dsp:cNvPr id="0" name=""/>
        <dsp:cNvSpPr/>
      </dsp:nvSpPr>
      <dsp:spPr>
        <a:xfrm>
          <a:off x="3497871" y="1368150"/>
          <a:ext cx="1449343" cy="4384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63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Isan Cohort 2017</a:t>
          </a:r>
          <a:br>
            <a:rPr lang="en-US" sz="1400" b="1" kern="1200" dirty="0" smtClean="0"/>
          </a:br>
          <a:r>
            <a:rPr lang="en-US" sz="1400" b="1" kern="1200" dirty="0" smtClean="0"/>
            <a:t>(n = 10,000,000)</a:t>
          </a:r>
          <a:endParaRPr lang="th-TH" sz="1400" b="1" kern="1200" dirty="0"/>
        </a:p>
      </dsp:txBody>
      <dsp:txXfrm>
        <a:off x="3497871" y="1368150"/>
        <a:ext cx="1449343" cy="438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2B50A1-B8A2-41F5-993B-6F7E31C340C5}">
      <dsp:nvSpPr>
        <dsp:cNvPr id="0" name=""/>
        <dsp:cNvSpPr/>
      </dsp:nvSpPr>
      <dsp:spPr>
        <a:xfrm>
          <a:off x="1434" y="66249"/>
          <a:ext cx="2216168" cy="88646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Healthy population</a:t>
          </a:r>
          <a:endParaRPr lang="en-US" sz="2300" kern="1200" dirty="0"/>
        </a:p>
      </dsp:txBody>
      <dsp:txXfrm>
        <a:off x="444668" y="66249"/>
        <a:ext cx="1329701" cy="886467"/>
      </dsp:txXfrm>
    </dsp:sp>
    <dsp:sp modelId="{0BF863D1-C586-402D-A211-9942A3E4AE00}">
      <dsp:nvSpPr>
        <dsp:cNvPr id="0" name=""/>
        <dsp:cNvSpPr/>
      </dsp:nvSpPr>
      <dsp:spPr>
        <a:xfrm>
          <a:off x="1929500" y="141599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Screening for OV infection</a:t>
          </a:r>
          <a:endParaRPr lang="en-US" sz="1200" kern="1200" dirty="0"/>
        </a:p>
      </dsp:txBody>
      <dsp:txXfrm>
        <a:off x="2297384" y="141599"/>
        <a:ext cx="1103652" cy="735767"/>
      </dsp:txXfrm>
    </dsp:sp>
    <dsp:sp modelId="{D4FBD242-1903-4BA3-B58E-CA1DC06CBFAF}">
      <dsp:nvSpPr>
        <dsp:cNvPr id="0" name=""/>
        <dsp:cNvSpPr/>
      </dsp:nvSpPr>
      <dsp:spPr>
        <a:xfrm>
          <a:off x="3511401" y="141599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-2148096"/>
            <a:satOff val="9651"/>
            <a:lumOff val="663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2148096"/>
              <a:satOff val="9651"/>
              <a:lumOff val="66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Follow-up for re-infection and CCA</a:t>
          </a:r>
          <a:endParaRPr lang="en-US" sz="1200" kern="1200" dirty="0"/>
        </a:p>
      </dsp:txBody>
      <dsp:txXfrm>
        <a:off x="3879285" y="141599"/>
        <a:ext cx="1103652" cy="735767"/>
      </dsp:txXfrm>
    </dsp:sp>
    <dsp:sp modelId="{8694EEAB-BDD1-4C64-AA1C-3682BC89F1F9}">
      <dsp:nvSpPr>
        <dsp:cNvPr id="0" name=""/>
        <dsp:cNvSpPr/>
      </dsp:nvSpPr>
      <dsp:spPr>
        <a:xfrm>
          <a:off x="1434" y="1076822"/>
          <a:ext cx="2216168" cy="886467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Risk population</a:t>
          </a:r>
          <a:endParaRPr lang="en-US" sz="2300" kern="1200" dirty="0"/>
        </a:p>
      </dsp:txBody>
      <dsp:txXfrm>
        <a:off x="444668" y="1076822"/>
        <a:ext cx="1329701" cy="886467"/>
      </dsp:txXfrm>
    </dsp:sp>
    <dsp:sp modelId="{BEBB3AA1-5742-4E1C-B7D9-8A0B82AC0343}">
      <dsp:nvSpPr>
        <dsp:cNvPr id="0" name=""/>
        <dsp:cNvSpPr/>
      </dsp:nvSpPr>
      <dsp:spPr>
        <a:xfrm>
          <a:off x="1929500" y="1152172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-4296193"/>
            <a:satOff val="19301"/>
            <a:lumOff val="132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4296193"/>
              <a:satOff val="19301"/>
              <a:lumOff val="1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Ultrasound screening for CCA</a:t>
          </a:r>
          <a:endParaRPr lang="en-US" sz="1200" kern="1200" dirty="0"/>
        </a:p>
      </dsp:txBody>
      <dsp:txXfrm>
        <a:off x="2297384" y="1152172"/>
        <a:ext cx="1103652" cy="735767"/>
      </dsp:txXfrm>
    </dsp:sp>
    <dsp:sp modelId="{38E7C695-28B9-408D-BF75-21B62FE862E8}">
      <dsp:nvSpPr>
        <dsp:cNvPr id="0" name=""/>
        <dsp:cNvSpPr/>
      </dsp:nvSpPr>
      <dsp:spPr>
        <a:xfrm>
          <a:off x="3511401" y="1152172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-6444289"/>
            <a:satOff val="28952"/>
            <a:lumOff val="199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6444289"/>
              <a:satOff val="28952"/>
              <a:lumOff val="199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Follow-up for hepatobiliary abnormality and CCA</a:t>
          </a:r>
          <a:endParaRPr lang="en-US" sz="1200" kern="1200" dirty="0"/>
        </a:p>
      </dsp:txBody>
      <dsp:txXfrm>
        <a:off x="3879285" y="1152172"/>
        <a:ext cx="1103652" cy="735767"/>
      </dsp:txXfrm>
    </dsp:sp>
    <dsp:sp modelId="{7ABAB7C1-2217-43A0-B67E-D729FA1B26BE}">
      <dsp:nvSpPr>
        <dsp:cNvPr id="0" name=""/>
        <dsp:cNvSpPr/>
      </dsp:nvSpPr>
      <dsp:spPr>
        <a:xfrm>
          <a:off x="1434" y="2087395"/>
          <a:ext cx="2216168" cy="886467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14605" rIns="0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Patients</a:t>
          </a:r>
          <a:endParaRPr lang="en-US" sz="2300" kern="1200" dirty="0"/>
        </a:p>
      </dsp:txBody>
      <dsp:txXfrm>
        <a:off x="444668" y="2087395"/>
        <a:ext cx="1329701" cy="886467"/>
      </dsp:txXfrm>
    </dsp:sp>
    <dsp:sp modelId="{A795A195-6B0B-43A7-8814-841F21A56989}">
      <dsp:nvSpPr>
        <dsp:cNvPr id="0" name=""/>
        <dsp:cNvSpPr/>
      </dsp:nvSpPr>
      <dsp:spPr>
        <a:xfrm>
          <a:off x="1929500" y="2162744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-8592385"/>
            <a:satOff val="38602"/>
            <a:lumOff val="2654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8592385"/>
              <a:satOff val="38602"/>
              <a:lumOff val="2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Treatment</a:t>
          </a:r>
        </a:p>
      </dsp:txBody>
      <dsp:txXfrm>
        <a:off x="2297384" y="2162744"/>
        <a:ext cx="1103652" cy="735767"/>
      </dsp:txXfrm>
    </dsp:sp>
    <dsp:sp modelId="{193BA8B5-797F-43D7-AD7F-D4547D721964}">
      <dsp:nvSpPr>
        <dsp:cNvPr id="0" name=""/>
        <dsp:cNvSpPr/>
      </dsp:nvSpPr>
      <dsp:spPr>
        <a:xfrm>
          <a:off x="3511401" y="2162744"/>
          <a:ext cx="1839419" cy="735767"/>
        </a:xfrm>
        <a:prstGeom prst="chevron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7620" rIns="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Follow-up for provide care to maintain survival</a:t>
          </a:r>
          <a:endParaRPr lang="en-US" sz="1200" kern="1200" dirty="0"/>
        </a:p>
      </dsp:txBody>
      <dsp:txXfrm>
        <a:off x="3879285" y="2162744"/>
        <a:ext cx="1103652" cy="735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5C07A1-ACE5-424D-BC17-4EFB2698B8CF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A0D009-C761-4C95-90DE-837A146BC27F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13351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0D009-C761-4C95-90DE-837A146BC27F}" type="slidenum">
              <a:rPr lang="th-TH" smtClean="0"/>
              <a:t>9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97042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0D009-C761-4C95-90DE-837A146BC27F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790692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0D009-C761-4C95-90DE-837A146BC27F}" type="slidenum">
              <a:rPr lang="th-TH" smtClean="0"/>
              <a:t>12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30046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A0D009-C761-4C95-90DE-837A146BC27F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16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6196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2564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28219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2720501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0430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17790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80203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49345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3821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1293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7659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9784E-3DD2-48CA-97F1-130545B85460}" type="datetimeFigureOut">
              <a:rPr lang="th-TH" smtClean="0"/>
              <a:t>01/02/60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17DC3-01A6-4FFF-A2B6-12EF604CB055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38655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0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Bandit\AppData\Local\Temp\SNAGHTMLa644b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4" y="85542"/>
            <a:ext cx="8943940" cy="670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 rot="215033">
            <a:off x="4871608" y="1417712"/>
            <a:ext cx="3779176" cy="769441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Thai Care Cloud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844" y="716503"/>
            <a:ext cx="49552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Isan Cohort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7504" y="1660738"/>
            <a:ext cx="4881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2000" dirty="0" smtClean="0">
                <a:solidFill>
                  <a:srgbClr val="58AF1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นวตกรรมสู้ภัยพยาธิใบไม้ตับและมะเร็งท่อน้ำดี</a:t>
            </a:r>
            <a:endParaRPr lang="th-TH" sz="2000" dirty="0">
              <a:solidFill>
                <a:srgbClr val="58AF1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rot="21354801">
            <a:off x="1872679" y="4825657"/>
            <a:ext cx="4475905" cy="126188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th-TH" dirty="0" smtClean="0">
                <a:solidFill>
                  <a:srgbClr val="58AF1D"/>
                </a:solidFill>
              </a:rPr>
              <a:t>บัณฑิต ถิ่นคำรพ</a:t>
            </a:r>
          </a:p>
          <a:p>
            <a:r>
              <a:rPr lang="th-TH" sz="2400" dirty="0" smtClean="0">
                <a:solidFill>
                  <a:srgbClr val="58AF1D"/>
                </a:solidFill>
              </a:rPr>
              <a:t>ผู้อำนวยการศูนย์จัดการข้อมูลและวิเคราะห์ทางสถิติ</a:t>
            </a:r>
          </a:p>
          <a:p>
            <a:r>
              <a:rPr lang="th-TH" sz="2400" dirty="0" smtClean="0">
                <a:solidFill>
                  <a:srgbClr val="58AF1D"/>
                </a:solidFill>
              </a:rPr>
              <a:t>คณะสาธารณสุขศาสตร์ มหาวิทยาลัยขอนแก่น</a:t>
            </a:r>
            <a:endParaRPr lang="th-TH" sz="2400" dirty="0">
              <a:solidFill>
                <a:srgbClr val="58AF1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0685149">
            <a:off x="6822495" y="5853214"/>
            <a:ext cx="116192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sz="2000" b="1" dirty="0" err="1" smtClean="0">
                <a:solidFill>
                  <a:schemeClr val="bg1"/>
                </a:solidFill>
              </a:rPr>
              <a:t>Teleradio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21067995">
            <a:off x="4515298" y="5955731"/>
            <a:ext cx="995978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Surgery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1067995">
            <a:off x="1331752" y="3044901"/>
            <a:ext cx="505716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LeftDown"/>
              <a:lightRig rig="threePt" dir="t"/>
            </a:scene3d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OV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rot="889134">
            <a:off x="1504829" y="5010621"/>
            <a:ext cx="102624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perspectiveContrastingLeftFacing"/>
              <a:lightRig rig="threePt" dir="t"/>
            </a:scene3d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CASCAP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Tools</a:t>
            </a:r>
            <a:endParaRPr lang="th-TH" sz="1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20357246">
            <a:off x="2964925" y="4541963"/>
            <a:ext cx="150053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OffAxis1Top"/>
              <a:lightRig rig="threePt" dir="t"/>
            </a:scene3d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DAMASAC</a:t>
            </a:r>
            <a:endParaRPr lang="th-TH" sz="20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220569">
            <a:off x="1037330" y="4252538"/>
            <a:ext cx="628698" cy="2308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isometricTopUp"/>
              <a:lightRig rig="threePt" dir="t"/>
            </a:scene3d>
          </a:bodyPr>
          <a:lstStyle/>
          <a:p>
            <a:r>
              <a:rPr lang="en-US" sz="900" b="1" dirty="0" smtClean="0">
                <a:solidFill>
                  <a:schemeClr val="bg1"/>
                </a:solidFill>
              </a:rPr>
              <a:t>Palliative</a:t>
            </a:r>
            <a:endParaRPr lang="th-TH" sz="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33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51520" y="188640"/>
            <a:ext cx="8564282" cy="6624736"/>
            <a:chOff x="251520" y="188640"/>
            <a:chExt cx="8564282" cy="6624736"/>
          </a:xfrm>
        </p:grpSpPr>
        <p:sp>
          <p:nvSpPr>
            <p:cNvPr id="5" name="Rectangle 4"/>
            <p:cNvSpPr/>
            <p:nvPr/>
          </p:nvSpPr>
          <p:spPr>
            <a:xfrm>
              <a:off x="4219922" y="1065803"/>
              <a:ext cx="4104456" cy="566937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aphicFrame>
          <p:nvGraphicFramePr>
            <p:cNvPr id="4" name="Diagram 3"/>
            <p:cNvGraphicFramePr/>
            <p:nvPr>
              <p:extLst/>
            </p:nvPr>
          </p:nvGraphicFramePr>
          <p:xfrm>
            <a:off x="251520" y="2708920"/>
            <a:ext cx="5040560" cy="41044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95008" y="188640"/>
              <a:ext cx="8520794" cy="126188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000" b="1" spc="50" dirty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Isan Cohort</a:t>
              </a:r>
              <a:r>
                <a:rPr lang="en-US" sz="40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</a:t>
              </a:r>
              <a:r>
                <a:rPr lang="en-US" sz="40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was designed to be a tool </a:t>
              </a:r>
            </a:p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to combat OV-CCA across the GMS</a:t>
              </a:r>
              <a:endPara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152" y="1323561"/>
            <a:ext cx="2338603" cy="1573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887101"/>
            <a:ext cx="3294352" cy="31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8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-99392"/>
            <a:ext cx="8579296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Isan Cohort </a:t>
            </a:r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is a tool for wisdom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95536" y="5949280"/>
            <a:ext cx="8208912" cy="7200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collection, analysis, and report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37056" y="3069048"/>
            <a:ext cx="8460432" cy="2831551"/>
            <a:chOff x="337056" y="3069048"/>
            <a:chExt cx="8460432" cy="2831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6" y="3069048"/>
              <a:ext cx="8460432" cy="2304168"/>
            </a:xfrm>
            <a:prstGeom prst="rect">
              <a:avLst/>
            </a:prstGeom>
          </p:spPr>
        </p:pic>
        <p:sp>
          <p:nvSpPr>
            <p:cNvPr id="6" name="Up Arrow 5"/>
            <p:cNvSpPr/>
            <p:nvPr/>
          </p:nvSpPr>
          <p:spPr>
            <a:xfrm>
              <a:off x="755576" y="3789040"/>
              <a:ext cx="432048" cy="2088232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/>
            <p:cNvSpPr/>
            <p:nvPr/>
          </p:nvSpPr>
          <p:spPr>
            <a:xfrm>
              <a:off x="7380312" y="5390763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>
              <a:off x="2555776" y="5396543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>
              <a:off x="5076056" y="5382649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5536" y="2240912"/>
            <a:ext cx="8208912" cy="972108"/>
            <a:chOff x="395536" y="2240912"/>
            <a:chExt cx="8208912" cy="972108"/>
          </a:xfrm>
        </p:grpSpPr>
        <p:sp>
          <p:nvSpPr>
            <p:cNvPr id="10" name="Rounded Rectangle 9"/>
            <p:cNvSpPr/>
            <p:nvPr/>
          </p:nvSpPr>
          <p:spPr>
            <a:xfrm>
              <a:off x="395536" y="2240912"/>
              <a:ext cx="8208912" cy="61202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Evidence-based practice</a:t>
              </a:r>
              <a:endParaRPr lang="en-US" dirty="0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4211960" y="2708964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7443" y="1306462"/>
            <a:ext cx="8208912" cy="1031914"/>
            <a:chOff x="417443" y="1306462"/>
            <a:chExt cx="8208912" cy="1031914"/>
          </a:xfrm>
        </p:grpSpPr>
        <p:sp>
          <p:nvSpPr>
            <p:cNvPr id="11" name="Rounded Rectangle 10"/>
            <p:cNvSpPr/>
            <p:nvPr/>
          </p:nvSpPr>
          <p:spPr>
            <a:xfrm>
              <a:off x="417443" y="1306462"/>
              <a:ext cx="8208912" cy="72008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Improve care, Reduce cost, Problem solved</a:t>
              </a:r>
              <a:endParaRPr lang="en-US" dirty="0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4211960" y="1834320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5951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83087" y="-27384"/>
            <a:ext cx="9276963" cy="6546542"/>
            <a:chOff x="-83087" y="188640"/>
            <a:chExt cx="9276963" cy="6546542"/>
          </a:xfrm>
        </p:grpSpPr>
        <p:sp>
          <p:nvSpPr>
            <p:cNvPr id="5" name="Rectangle 4"/>
            <p:cNvSpPr/>
            <p:nvPr/>
          </p:nvSpPr>
          <p:spPr>
            <a:xfrm>
              <a:off x="4219922" y="1065803"/>
              <a:ext cx="4104456" cy="566937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9" name="Rectangle 8"/>
            <p:cNvSpPr/>
            <p:nvPr/>
          </p:nvSpPr>
          <p:spPr>
            <a:xfrm>
              <a:off x="-83087" y="188640"/>
              <a:ext cx="9276963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400" b="1" spc="50" dirty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Isan Cohort</a:t>
              </a:r>
              <a:r>
                <a:rPr lang="en-US" sz="4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as a </a:t>
              </a:r>
            </a:p>
            <a:p>
              <a:pPr algn="ctr"/>
              <a:r>
                <a:rPr lang="en-US" sz="4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longitudinal prospective research tool</a:t>
              </a:r>
            </a:p>
          </p:txBody>
        </p:sp>
      </p:grp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49576287"/>
              </p:ext>
            </p:extLst>
          </p:nvPr>
        </p:nvGraphicFramePr>
        <p:xfrm>
          <a:off x="1835696" y="1419166"/>
          <a:ext cx="5352256" cy="3040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509120"/>
            <a:ext cx="4104456" cy="2218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99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9552" y="332656"/>
            <a:ext cx="80648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Isan Cohort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is a national asset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051720" y="1268760"/>
            <a:ext cx="4890450" cy="5128344"/>
            <a:chOff x="2633878" y="1397000"/>
            <a:chExt cx="3876243" cy="4063999"/>
          </a:xfrm>
        </p:grpSpPr>
        <p:sp>
          <p:nvSpPr>
            <p:cNvPr id="13" name="Freeform 12"/>
            <p:cNvSpPr/>
            <p:nvPr/>
          </p:nvSpPr>
          <p:spPr>
            <a:xfrm>
              <a:off x="3738607" y="2708046"/>
              <a:ext cx="1666396" cy="1441500"/>
            </a:xfrm>
            <a:custGeom>
              <a:avLst/>
              <a:gdLst>
                <a:gd name="connsiteX0" fmla="*/ 0 w 1666396"/>
                <a:gd name="connsiteY0" fmla="*/ 720750 h 1441500"/>
                <a:gd name="connsiteX1" fmla="*/ 411837 w 1666396"/>
                <a:gd name="connsiteY1" fmla="*/ 0 h 1441500"/>
                <a:gd name="connsiteX2" fmla="*/ 1254559 w 1666396"/>
                <a:gd name="connsiteY2" fmla="*/ 0 h 1441500"/>
                <a:gd name="connsiteX3" fmla="*/ 1666396 w 1666396"/>
                <a:gd name="connsiteY3" fmla="*/ 720750 h 1441500"/>
                <a:gd name="connsiteX4" fmla="*/ 1254559 w 1666396"/>
                <a:gd name="connsiteY4" fmla="*/ 1441500 h 1441500"/>
                <a:gd name="connsiteX5" fmla="*/ 411837 w 1666396"/>
                <a:gd name="connsiteY5" fmla="*/ 1441500 h 1441500"/>
                <a:gd name="connsiteX6" fmla="*/ 0 w 1666396"/>
                <a:gd name="connsiteY6" fmla="*/ 720750 h 144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66396" h="1441500">
                  <a:moveTo>
                    <a:pt x="0" y="720750"/>
                  </a:moveTo>
                  <a:lnTo>
                    <a:pt x="411837" y="0"/>
                  </a:lnTo>
                  <a:lnTo>
                    <a:pt x="1254559" y="0"/>
                  </a:lnTo>
                  <a:lnTo>
                    <a:pt x="1666396" y="720750"/>
                  </a:lnTo>
                  <a:lnTo>
                    <a:pt x="1254559" y="1441500"/>
                  </a:lnTo>
                  <a:lnTo>
                    <a:pt x="411837" y="1441500"/>
                  </a:lnTo>
                  <a:lnTo>
                    <a:pt x="0" y="720750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320595" tIns="283327" rIns="320595" bIns="283327" numCol="1" spcCol="1270" anchor="ctr" anchorCtr="0">
              <a:noAutofit/>
            </a:bodyPr>
            <a:lstStyle/>
            <a:p>
              <a:pPr lvl="0" algn="ctr" defTabSz="1555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5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3892106" y="1397000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OV-CCA Module</a:t>
              </a:r>
              <a:endParaRPr lang="en-US" sz="2000" kern="1200" dirty="0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5144521" y="2123643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Tele</a:t>
              </a:r>
            </a:p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radiology</a:t>
              </a:r>
              <a:endParaRPr lang="en-US" sz="2000" kern="1200" dirty="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5144521" y="3552139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 smtClean="0"/>
                <a:t>Pathology Database</a:t>
              </a:r>
              <a:endParaRPr lang="en-US" sz="2000" kern="1200" dirty="0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3892106" y="4279595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lvl="0"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/>
                <a:t>Surgery Database</a:t>
              </a:r>
              <a:endParaRPr lang="en-US" sz="2000" kern="1200" dirty="0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2633878" y="3552952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Palliative Care </a:t>
              </a:r>
              <a:r>
                <a:rPr lang="en-US" sz="2000" dirty="0" smtClean="0"/>
                <a:t>Database</a:t>
              </a:r>
              <a:endParaRPr lang="en-US" sz="2000" dirty="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2633878" y="2122017"/>
              <a:ext cx="1365600" cy="1181404"/>
            </a:xfrm>
            <a:custGeom>
              <a:avLst/>
              <a:gdLst>
                <a:gd name="connsiteX0" fmla="*/ 0 w 1365600"/>
                <a:gd name="connsiteY0" fmla="*/ 590702 h 1181404"/>
                <a:gd name="connsiteX1" fmla="*/ 337527 w 1365600"/>
                <a:gd name="connsiteY1" fmla="*/ 0 h 1181404"/>
                <a:gd name="connsiteX2" fmla="*/ 1028073 w 1365600"/>
                <a:gd name="connsiteY2" fmla="*/ 0 h 1181404"/>
                <a:gd name="connsiteX3" fmla="*/ 1365600 w 1365600"/>
                <a:gd name="connsiteY3" fmla="*/ 590702 h 1181404"/>
                <a:gd name="connsiteX4" fmla="*/ 1028073 w 1365600"/>
                <a:gd name="connsiteY4" fmla="*/ 1181404 h 1181404"/>
                <a:gd name="connsiteX5" fmla="*/ 337527 w 1365600"/>
                <a:gd name="connsiteY5" fmla="*/ 1181404 h 1181404"/>
                <a:gd name="connsiteX6" fmla="*/ 0 w 1365600"/>
                <a:gd name="connsiteY6" fmla="*/ 590702 h 1181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65600" h="1181404">
                  <a:moveTo>
                    <a:pt x="0" y="590702"/>
                  </a:moveTo>
                  <a:lnTo>
                    <a:pt x="337527" y="0"/>
                  </a:lnTo>
                  <a:lnTo>
                    <a:pt x="1028073" y="0"/>
                  </a:lnTo>
                  <a:lnTo>
                    <a:pt x="1365600" y="590702"/>
                  </a:lnTo>
                  <a:lnTo>
                    <a:pt x="1028073" y="1181404"/>
                  </a:lnTo>
                  <a:lnTo>
                    <a:pt x="337527" y="1181404"/>
                  </a:lnTo>
                  <a:lnTo>
                    <a:pt x="0" y="590702"/>
                  </a:lnTo>
                  <a:close/>
                </a:path>
              </a:pathLst>
            </a:cu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263139" tIns="232614" rIns="263139" bIns="232614" numCol="1" spcCol="1270" anchor="ctr" anchorCtr="0">
              <a:noAutofit/>
            </a:bodyPr>
            <a:lstStyle/>
            <a:p>
              <a:pPr algn="ctr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dirty="0"/>
                <a:t>RCT </a:t>
              </a:r>
              <a:r>
                <a:rPr lang="en-US" sz="2000" dirty="0" smtClean="0"/>
                <a:t>Database</a:t>
              </a:r>
              <a:endParaRPr lang="en-US" sz="2000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1584176" cy="20643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53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922" y="390111"/>
            <a:ext cx="4544358" cy="614824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5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36847" y="188640"/>
            <a:ext cx="66371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11D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journey of Innovations</a:t>
            </a:r>
            <a:endParaRPr lang="en-US" sz="4400" b="1" cap="none" spc="50" dirty="0">
              <a:ln w="11430"/>
              <a:solidFill>
                <a:srgbClr val="11D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268760"/>
            <a:ext cx="806489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2012</a:t>
            </a:r>
            <a:r>
              <a:rPr lang="en-US" dirty="0" smtClean="0"/>
              <a:t> Started to draw a dream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2013</a:t>
            </a:r>
            <a:r>
              <a:rPr lang="en-US" dirty="0" smtClean="0"/>
              <a:t> CASCAP established as paper-based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2014</a:t>
            </a:r>
            <a:r>
              <a:rPr lang="en-US" dirty="0" smtClean="0"/>
              <a:t> CASCAP Tools being designed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Dynamic web- one URL for one health center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One page per one CRF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CRF designed for both intelligent character recognition (ICR) and electronic data capture (EDC)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Tele-radiology developed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Tools for mobile clinic for ultrasound screening developed</a:t>
            </a:r>
            <a:endParaRPr lang="en-US" dirty="0" smtClean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Data management tools in place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Real time reports drew audients attentions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8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0,000+ people being served for U/S screening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691680" y="4077072"/>
            <a:ext cx="1872208" cy="360040"/>
          </a:xfrm>
          <a:prstGeom prst="roundRect">
            <a:avLst/>
          </a:prstGeom>
          <a:noFill/>
          <a:ln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0845" y="44624"/>
            <a:ext cx="834914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11D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journey of Innovations (cont.)</a:t>
            </a:r>
            <a:endParaRPr lang="en-US" sz="4400" b="1" cap="none" spc="50" dirty="0">
              <a:ln w="11430"/>
              <a:solidFill>
                <a:srgbClr val="11D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836712"/>
            <a:ext cx="8064896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2015</a:t>
            </a:r>
            <a:r>
              <a:rPr lang="en-US" dirty="0" smtClean="0"/>
              <a:t> From CASCAP Tools to CASCAP Cloud</a:t>
            </a:r>
            <a:endParaRPr lang="en-US" sz="2400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58AF1D"/>
                </a:solidFill>
              </a:rPr>
              <a:t>EzForm</a:t>
            </a:r>
            <a:r>
              <a:rPr lang="en-US" sz="2000" dirty="0">
                <a:solidFill>
                  <a:srgbClr val="58AF1D"/>
                </a:solidFill>
              </a:rPr>
              <a:t>: Tools to add/edit online CRF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All CRFs were created by </a:t>
            </a:r>
            <a:r>
              <a:rPr lang="en-US" sz="2000" dirty="0" err="1" smtClean="0">
                <a:solidFill>
                  <a:srgbClr val="58AF1D"/>
                </a:solidFill>
              </a:rPr>
              <a:t>EzForm</a:t>
            </a:r>
            <a:r>
              <a:rPr lang="en-US" sz="2000" dirty="0" smtClean="0">
                <a:solidFill>
                  <a:srgbClr val="58AF1D"/>
                </a:solidFill>
              </a:rPr>
              <a:t>-&gt; more </a:t>
            </a:r>
            <a:r>
              <a:rPr lang="en-US" sz="2000" dirty="0" err="1" smtClean="0">
                <a:solidFill>
                  <a:srgbClr val="58AF1D"/>
                </a:solidFill>
              </a:rPr>
              <a:t>flexble</a:t>
            </a:r>
            <a:endParaRPr lang="en-US" sz="2000" dirty="0" smtClean="0">
              <a:solidFill>
                <a:srgbClr val="58AF1D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Query and Resolution Tools developed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100,000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people being served for U/S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screening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2016</a:t>
            </a:r>
            <a:r>
              <a:rPr lang="en-US" dirty="0" smtClean="0"/>
              <a:t> From CASCAP Cloud to Isan Cohort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Expanded from CCA to OV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Special design of a system for OV screening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OV-CCA Module developed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err="1" smtClean="0">
                <a:solidFill>
                  <a:srgbClr val="58AF1D"/>
                </a:solidFill>
              </a:rPr>
              <a:t>EzModule</a:t>
            </a:r>
            <a:r>
              <a:rPr lang="en-US" sz="2000" dirty="0" smtClean="0">
                <a:solidFill>
                  <a:srgbClr val="58AF1D"/>
                </a:solidFill>
              </a:rPr>
              <a:t>: Tools to organize CRFs to a workflow as an application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Thai Database Connector (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TDC</a:t>
            </a:r>
            <a:r>
              <a:rPr lang="en-US" sz="2000" dirty="0" smtClean="0">
                <a:solidFill>
                  <a:srgbClr val="58AF1D"/>
                </a:solidFill>
              </a:rPr>
              <a:t>) developed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Special design for real time report to suit MOPH needs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Payment system developed and implemented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Purify Tools developed-&gt; more flexible data management, access, verification, analysis, etc. 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200,000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+ people being served for U/S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screening</a:t>
            </a:r>
            <a:endParaRPr lang="en-US" sz="2400" dirty="0">
              <a:solidFill>
                <a:srgbClr val="58AF1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2017</a:t>
            </a:r>
            <a:r>
              <a:rPr lang="en-US" dirty="0" smtClean="0"/>
              <a:t> Isan Cohort served 20 million population</a:t>
            </a:r>
            <a:endParaRPr lang="en-US" dirty="0"/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8AF1D"/>
                </a:solidFill>
              </a:rPr>
              <a:t>Improve efficiency of the infrastructure</a:t>
            </a:r>
            <a:endParaRPr lang="en-US" sz="2000" dirty="0">
              <a:solidFill>
                <a:srgbClr val="58AF1D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2" name="Group 1"/>
          <p:cNvGrpSpPr/>
          <p:nvPr/>
        </p:nvGrpSpPr>
        <p:grpSpPr>
          <a:xfrm>
            <a:off x="1691680" y="1340768"/>
            <a:ext cx="1800199" cy="4056404"/>
            <a:chOff x="1691680" y="1484784"/>
            <a:chExt cx="1800199" cy="4056404"/>
          </a:xfrm>
        </p:grpSpPr>
        <p:sp>
          <p:nvSpPr>
            <p:cNvPr id="6" name="Rounded Rectangle 5"/>
            <p:cNvSpPr/>
            <p:nvPr/>
          </p:nvSpPr>
          <p:spPr>
            <a:xfrm>
              <a:off x="1691680" y="1484784"/>
              <a:ext cx="936104" cy="288032"/>
            </a:xfrm>
            <a:prstGeom prst="roundRect">
              <a:avLst/>
            </a:prstGeom>
            <a:noFill/>
            <a:ln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712978" y="3717032"/>
              <a:ext cx="936104" cy="288032"/>
            </a:xfrm>
            <a:prstGeom prst="roundRect">
              <a:avLst/>
            </a:prstGeom>
            <a:noFill/>
            <a:ln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706590" y="4052977"/>
              <a:ext cx="1152128" cy="288032"/>
            </a:xfrm>
            <a:prstGeom prst="roundRect">
              <a:avLst/>
            </a:prstGeom>
            <a:noFill/>
            <a:ln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727818" y="4903950"/>
              <a:ext cx="1764061" cy="288032"/>
            </a:xfrm>
            <a:prstGeom prst="roundRect">
              <a:avLst/>
            </a:prstGeom>
            <a:noFill/>
            <a:ln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727818" y="5253156"/>
              <a:ext cx="1260006" cy="288032"/>
            </a:xfrm>
            <a:prstGeom prst="roundRect">
              <a:avLst/>
            </a:prstGeom>
            <a:noFill/>
            <a:ln cmpd="dbl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960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07179" y="44624"/>
            <a:ext cx="58964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 will happen next?</a:t>
            </a:r>
            <a:endParaRPr lang="en-US" sz="4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764704"/>
            <a:ext cx="8064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2017</a:t>
            </a:r>
            <a:r>
              <a:rPr lang="en-US" dirty="0" smtClean="0"/>
              <a:t> Isan Cohort expands to Thai </a:t>
            </a:r>
            <a:r>
              <a:rPr lang="en-US" dirty="0"/>
              <a:t>Care Cloud</a:t>
            </a:r>
          </a:p>
          <a:p>
            <a:pPr lvl="2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From one disease to any diseases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Serve </a:t>
            </a:r>
            <a:r>
              <a:rPr lang="en-US" sz="2400" dirty="0">
                <a:solidFill>
                  <a:srgbClr val="58AF1D"/>
                </a:solidFill>
              </a:rPr>
              <a:t>more than 20 million </a:t>
            </a:r>
            <a:r>
              <a:rPr lang="en-US" sz="2400" dirty="0" smtClean="0">
                <a:solidFill>
                  <a:srgbClr val="58AF1D"/>
                </a:solidFill>
              </a:rPr>
              <a:t>population and involve more than 5,000 health care institutions across Thailand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Electronic </a:t>
            </a:r>
            <a:r>
              <a:rPr lang="en-US" sz="2400" dirty="0">
                <a:solidFill>
                  <a:srgbClr val="58AF1D"/>
                </a:solidFill>
              </a:rPr>
              <a:t>personal health record (</a:t>
            </a:r>
            <a:r>
              <a:rPr lang="en-US" sz="2400" dirty="0" err="1">
                <a:solidFill>
                  <a:srgbClr val="58AF1D"/>
                </a:solidFill>
              </a:rPr>
              <a:t>ePHR</a:t>
            </a:r>
            <a:r>
              <a:rPr lang="en-US" sz="2400" dirty="0" smtClean="0">
                <a:solidFill>
                  <a:srgbClr val="58AF1D"/>
                </a:solidFill>
              </a:rPr>
              <a:t>) in place</a:t>
            </a:r>
            <a:endParaRPr lang="en-US" sz="2400" dirty="0">
              <a:solidFill>
                <a:srgbClr val="58AF1D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 smtClean="0">
                <a:solidFill>
                  <a:srgbClr val="4350FF"/>
                </a:solidFill>
              </a:rPr>
              <a:t>2018</a:t>
            </a:r>
            <a:r>
              <a:rPr lang="en-US" dirty="0" smtClean="0"/>
              <a:t> Thai Care Cloud being proposed to be the national health information system (NHIS)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8AF1D"/>
                </a:solidFill>
              </a:rPr>
              <a:t>Design </a:t>
            </a:r>
            <a:r>
              <a:rPr lang="en-US" sz="2400" dirty="0" smtClean="0">
                <a:solidFill>
                  <a:srgbClr val="58AF1D"/>
                </a:solidFill>
              </a:rPr>
              <a:t>a unique health database for Thailand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Collaborate with all key stake holders and health database programmers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58AF1D"/>
                </a:solidFill>
              </a:rPr>
              <a:t>Offer utilization platform for </a:t>
            </a:r>
            <a:r>
              <a:rPr lang="en-US" sz="2400" dirty="0" err="1" smtClean="0">
                <a:solidFill>
                  <a:srgbClr val="58AF1D"/>
                </a:solidFill>
              </a:rPr>
              <a:t>ePHR</a:t>
            </a:r>
            <a:r>
              <a:rPr lang="en-US" sz="2400" dirty="0" smtClean="0">
                <a:solidFill>
                  <a:srgbClr val="58AF1D"/>
                </a:solidFill>
              </a:rPr>
              <a:t> to improve care with low costs of all health services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03548" y="5589240"/>
            <a:ext cx="8244916" cy="50405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400" dirty="0" smtClean="0">
                <a:solidFill>
                  <a:schemeClr val="bg1"/>
                </a:solidFill>
              </a:rPr>
              <a:t>Thai Care Cloud as the </a:t>
            </a:r>
            <a:r>
              <a:rPr lang="en-US" sz="2400" dirty="0">
                <a:solidFill>
                  <a:schemeClr val="bg1"/>
                </a:solidFill>
              </a:rPr>
              <a:t>gateway </a:t>
            </a:r>
            <a:r>
              <a:rPr lang="en-US" sz="2400" dirty="0" smtClean="0">
                <a:solidFill>
                  <a:schemeClr val="bg1"/>
                </a:solidFill>
              </a:rPr>
              <a:t>of health </a:t>
            </a:r>
            <a:r>
              <a:rPr lang="en-US" sz="2400" dirty="0">
                <a:solidFill>
                  <a:schemeClr val="bg1"/>
                </a:solidFill>
              </a:rPr>
              <a:t>database of the </a:t>
            </a:r>
            <a:r>
              <a:rPr lang="en-US" sz="2400" dirty="0" smtClean="0">
                <a:solidFill>
                  <a:schemeClr val="bg1"/>
                </a:solidFill>
              </a:rPr>
              <a:t>nation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3548" y="6165304"/>
            <a:ext cx="8244916" cy="504056"/>
          </a:xfrm>
          <a:prstGeom prst="round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en-US" sz="2400" dirty="0" smtClean="0">
                <a:solidFill>
                  <a:schemeClr val="bg1"/>
                </a:solidFill>
              </a:rPr>
              <a:t>Enhance and ensure sustainability of Isan Cohort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2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9832" y="188640"/>
            <a:ext cx="813120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 smtClean="0">
                <a:ln w="11430"/>
                <a:solidFill>
                  <a:srgbClr val="11D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How many data items as of now?</a:t>
            </a:r>
            <a:endParaRPr lang="en-US" sz="4400" b="1" cap="none" spc="50" dirty="0">
              <a:ln w="11430"/>
              <a:solidFill>
                <a:srgbClr val="11D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171" y="1052736"/>
            <a:ext cx="8197285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3782847"/>
            <a:ext cx="8073162" cy="28183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233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77" y="116632"/>
            <a:ext cx="9037334" cy="669674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339752" y="1628800"/>
            <a:ext cx="5976664" cy="5087283"/>
            <a:chOff x="2339752" y="1628800"/>
            <a:chExt cx="5976664" cy="5087283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39752" y="1628800"/>
              <a:ext cx="4169561" cy="50872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" name="Bent Arrow 1"/>
            <p:cNvSpPr/>
            <p:nvPr/>
          </p:nvSpPr>
          <p:spPr>
            <a:xfrm flipH="1">
              <a:off x="6300192" y="1988840"/>
              <a:ext cx="2016224" cy="576064"/>
            </a:xfrm>
            <a:prstGeom prst="ben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3198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2051720" y="212447"/>
            <a:ext cx="495520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Isan Cohort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5576" y="1300698"/>
            <a:ext cx="76915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นวตกรรมสู้ภัยพยาธิใบไม้ตับและมะเร็งท่อน้ำดี</a:t>
            </a:r>
            <a:endParaRPr lang="th-TH" sz="32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1520" y="2707173"/>
            <a:ext cx="8784976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NOT just a database.</a:t>
            </a:r>
          </a:p>
          <a:p>
            <a:endParaRPr lang="en-US" sz="40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an asset for 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 generations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40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 b="1" dirty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tool for wisdom</a:t>
            </a:r>
            <a:r>
              <a:rPr lang="en-US" sz="4000" b="1" dirty="0" smtClean="0">
                <a:ln/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b="1" dirty="0">
              <a:ln/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75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19256" cy="520493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ตรวจสอบคุณภาพข้อมูล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24744"/>
            <a:ext cx="8628385" cy="5341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5029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3778"/>
            <a:ext cx="8229600" cy="580926"/>
          </a:xfrm>
        </p:spPr>
        <p:txBody>
          <a:bodyPr>
            <a:normAutofit fontScale="90000"/>
          </a:bodyPr>
          <a:lstStyle/>
          <a:p>
            <a:r>
              <a:rPr lang="th-TH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ระบบติดตามนัดหมาย</a:t>
            </a:r>
            <a:endParaRPr lang="en-US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21" y="1124744"/>
            <a:ext cx="8669059" cy="5476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965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171" y="260648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ระบบติดตาม 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CCA Suspected Cases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5" y="980728"/>
            <a:ext cx="8849423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575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71" y="260648"/>
            <a:ext cx="8229600" cy="53407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ระบบขอแก้ไขข้อมูลที่ </a:t>
            </a:r>
            <a:r>
              <a:rPr lang="en-US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Submitted </a:t>
            </a:r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แล้ว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96752"/>
            <a:ext cx="8856984" cy="54126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226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171" y="260648"/>
            <a:ext cx="8229600" cy="534070"/>
          </a:xfrm>
        </p:spPr>
        <p:txBody>
          <a:bodyPr>
            <a:noAutofit/>
          </a:bodyPr>
          <a:lstStyle/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ระบบขอตรวจสอบคุณภาพข้อมูล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2736"/>
            <a:ext cx="8794250" cy="5512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1477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68760"/>
            <a:ext cx="8784976" cy="53685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5171" y="260648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ระบบจัดการข้อมูล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791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74940"/>
            <a:ext cx="8906350" cy="51224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5171" y="260648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ระบบรายงานผลตรวจอัลตร้าซาวด์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79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6856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ผลการดำเนินงานโดยสรุป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4" y="1600186"/>
            <a:ext cx="9077391" cy="478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0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171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ระบบรายงานผลตรวจอัลตร้าซาวด์จำแนกตามหน่วยบริการที่ได้รับมอบเครื่อง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19" y="1124744"/>
            <a:ext cx="8845169" cy="5544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428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171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ระบบรายงานผลตรวจอัลตร้าซาวด์จำแนกตาม</a:t>
            </a:r>
          </a:p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พื้นที่ ที่ออกสัญจรตรวจคัดกรอง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6568"/>
            <a:ext cx="8712969" cy="54707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878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93785"/>
            <a:ext cx="9001000" cy="6719591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5148064" y="4509120"/>
            <a:ext cx="3456384" cy="1800200"/>
          </a:xfrm>
          <a:prstGeom prst="roundRect">
            <a:avLst>
              <a:gd name="adj" fmla="val 7005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 = 2,907</a:t>
            </a:r>
          </a:p>
          <a:p>
            <a:pPr algn="ctr"/>
            <a:r>
              <a:rPr lang="en-US" dirty="0" smtClean="0"/>
              <a:t>20+ research articles published in 2016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1124744"/>
            <a:ext cx="5757905" cy="141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2785080"/>
            <a:ext cx="5772192" cy="1204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1891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5171" y="260648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ระบบรายงานผลตรวจอัลตร้าซาวด์</a:t>
            </a:r>
            <a:endParaRPr lang="en-US" sz="36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65" y="908720"/>
            <a:ext cx="8812123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56511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6856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</a:t>
            </a:r>
            <a:r>
              <a:rPr lang="th-TH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</a:t>
            </a:r>
            <a:r>
              <a:rPr lang="th-TH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</a:t>
            </a:r>
            <a:r>
              <a:rPr lang="th-TH" sz="3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พยาธิใบไม้ตับ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" y="980728"/>
            <a:ext cx="8812121" cy="56886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0173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6856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ระบบรายงานผลตรวจ</a:t>
            </a:r>
            <a:r>
              <a:rPr lang="th-TH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</a:t>
            </a:r>
            <a:r>
              <a:rPr lang="th-TH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มะเร็งท่อน้ำดี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80728"/>
            <a:ext cx="8749394" cy="5616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956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46856" y="188640"/>
            <a:ext cx="8229600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ผลการดำเนินงาน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รักษา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มะเร็งท่อน้ำดี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908720"/>
            <a:ext cx="8826285" cy="568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4276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3328" y="188640"/>
            <a:ext cx="8697144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คัดกรองพยาธิใบไม้ตับ </a:t>
            </a:r>
          </a:p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จำแนกตามพื้นที่ เขต จังหวัด อำเภอ และหน่วยบริการ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55" y="1052736"/>
            <a:ext cx="8798433" cy="5608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7551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3328" y="188640"/>
            <a:ext cx="8697144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คัดกรองมะเร็งท่อน้ำดี </a:t>
            </a:r>
          </a:p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จำแนกตามพื้นที่ เขต จังหวัด อำเภอ และหน่วยบริการ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11394"/>
            <a:ext cx="8712968" cy="55279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4595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23328" y="374650"/>
            <a:ext cx="8697144" cy="5340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ระบบรายงานผล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ตรวจ</a:t>
            </a:r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คัดกรองมะเร็งท่อน้ำดี </a:t>
            </a:r>
          </a:p>
          <a:p>
            <a:r>
              <a:rPr lang="th-TH" sz="28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จำแนกตามพื้นที่ ในรูปภูมิสารสนเทศศาสตร์</a:t>
            </a:r>
            <a:endParaRPr lang="en-US" sz="2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16" y="1257292"/>
            <a:ext cx="8820472" cy="54120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6377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4624"/>
            <a:ext cx="9108504" cy="6768752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284984"/>
            <a:ext cx="559477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06613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192" y="-99392"/>
            <a:ext cx="8579296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3FCDFF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Tools for wisdom</a:t>
            </a:r>
            <a:endParaRPr lang="en-US" sz="4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3FCDFF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7544" y="5949280"/>
            <a:ext cx="8208912" cy="720080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Data collection, analysis, and report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409064" y="3069048"/>
            <a:ext cx="8460432" cy="2831551"/>
            <a:chOff x="337056" y="3069048"/>
            <a:chExt cx="8460432" cy="28315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056" y="3069048"/>
              <a:ext cx="8460432" cy="2304168"/>
            </a:xfrm>
            <a:prstGeom prst="rect">
              <a:avLst/>
            </a:prstGeom>
          </p:spPr>
        </p:pic>
        <p:sp>
          <p:nvSpPr>
            <p:cNvPr id="6" name="Up Arrow 5"/>
            <p:cNvSpPr/>
            <p:nvPr/>
          </p:nvSpPr>
          <p:spPr>
            <a:xfrm>
              <a:off x="755576" y="3789040"/>
              <a:ext cx="432048" cy="2088232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Up Arrow 6"/>
            <p:cNvSpPr/>
            <p:nvPr/>
          </p:nvSpPr>
          <p:spPr>
            <a:xfrm>
              <a:off x="7380312" y="5390763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Up Arrow 7"/>
            <p:cNvSpPr/>
            <p:nvPr/>
          </p:nvSpPr>
          <p:spPr>
            <a:xfrm>
              <a:off x="2555776" y="5396543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Up Arrow 8"/>
            <p:cNvSpPr/>
            <p:nvPr/>
          </p:nvSpPr>
          <p:spPr>
            <a:xfrm>
              <a:off x="5076056" y="5382649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7544" y="2240912"/>
            <a:ext cx="8208912" cy="972108"/>
            <a:chOff x="395536" y="2240912"/>
            <a:chExt cx="8208912" cy="972108"/>
          </a:xfrm>
        </p:grpSpPr>
        <p:sp>
          <p:nvSpPr>
            <p:cNvPr id="10" name="Rounded Rectangle 9"/>
            <p:cNvSpPr/>
            <p:nvPr/>
          </p:nvSpPr>
          <p:spPr>
            <a:xfrm>
              <a:off x="395536" y="2240912"/>
              <a:ext cx="8208912" cy="612024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Evidence-based practice</a:t>
              </a:r>
              <a:endParaRPr lang="en-US" dirty="0"/>
            </a:p>
          </p:txBody>
        </p:sp>
        <p:sp>
          <p:nvSpPr>
            <p:cNvPr id="12" name="Up Arrow 11"/>
            <p:cNvSpPr/>
            <p:nvPr/>
          </p:nvSpPr>
          <p:spPr>
            <a:xfrm>
              <a:off x="4211960" y="2708964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9451" y="1306462"/>
            <a:ext cx="8208912" cy="1031914"/>
            <a:chOff x="417443" y="1306462"/>
            <a:chExt cx="8208912" cy="1031914"/>
          </a:xfrm>
        </p:grpSpPr>
        <p:sp>
          <p:nvSpPr>
            <p:cNvPr id="11" name="Rounded Rectangle 10"/>
            <p:cNvSpPr/>
            <p:nvPr/>
          </p:nvSpPr>
          <p:spPr>
            <a:xfrm>
              <a:off x="417443" y="1306462"/>
              <a:ext cx="8208912" cy="72008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Improve care, Reduce cost, Problem solved</a:t>
              </a:r>
              <a:endParaRPr lang="en-US" dirty="0"/>
            </a:p>
          </p:txBody>
        </p:sp>
        <p:sp>
          <p:nvSpPr>
            <p:cNvPr id="13" name="Up Arrow 12"/>
            <p:cNvSpPr/>
            <p:nvPr/>
          </p:nvSpPr>
          <p:spPr>
            <a:xfrm>
              <a:off x="4211960" y="1834320"/>
              <a:ext cx="432048" cy="504056"/>
            </a:xfrm>
            <a:prstGeom prst="upArrow">
              <a:avLst/>
            </a:prstGeom>
            <a:gradFill flip="none" rotWithShape="1">
              <a:gsLst>
                <a:gs pos="0">
                  <a:srgbClr val="FF0000"/>
                </a:gs>
                <a:gs pos="74000">
                  <a:schemeClr val="accent2">
                    <a:tint val="44500"/>
                    <a:satMod val="160000"/>
                  </a:schemeClr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Oval 2"/>
          <p:cNvSpPr/>
          <p:nvPr/>
        </p:nvSpPr>
        <p:spPr>
          <a:xfrm>
            <a:off x="179512" y="980728"/>
            <a:ext cx="8689984" cy="2232336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777506" y="188640"/>
            <a:ext cx="35557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solidFill>
                  <a:srgbClr val="11D3ED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Isan Cohort</a:t>
            </a:r>
            <a:endParaRPr lang="en-US" sz="5400" b="1" cap="none" spc="50" dirty="0">
              <a:ln w="11430"/>
              <a:solidFill>
                <a:srgbClr val="11D3ED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" y="1013967"/>
            <a:ext cx="8671619" cy="5844033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28800"/>
            <a:ext cx="5558407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2627784" y="2348880"/>
            <a:ext cx="5176995" cy="2320502"/>
            <a:chOff x="2627784" y="2348880"/>
            <a:chExt cx="5176995" cy="2320502"/>
          </a:xfrm>
        </p:grpSpPr>
        <p:pic>
          <p:nvPicPr>
            <p:cNvPr id="2052" name="Picture 4" descr="C:\Users\Bandit\AppData\Local\Temp\SNAGHTML19af4f4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0791" y="2348880"/>
              <a:ext cx="2520280" cy="23205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2627784" y="4149080"/>
              <a:ext cx="5176995" cy="461665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sz="2400" dirty="0" smtClean="0"/>
                <a:t>Add on applications to make use of data</a:t>
              </a:r>
              <a:endParaRPr lang="th-TH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93453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42" y="188640"/>
            <a:ext cx="8858315" cy="628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772816"/>
            <a:ext cx="1785951" cy="2995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693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1213" y="188640"/>
            <a:ext cx="886839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Platform for developing mobile applications</a:t>
            </a:r>
            <a:endParaRPr lang="en-US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052" name="Picture 4" descr="C:\Users\Bandit\AppData\Local\Temp\SNAGHTML19af4f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91" y="2348880"/>
            <a:ext cx="2520280" cy="232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79512" y="1045117"/>
            <a:ext cx="8640960" cy="4614970"/>
            <a:chOff x="179512" y="1045117"/>
            <a:chExt cx="8640960" cy="4614970"/>
          </a:xfrm>
        </p:grpSpPr>
        <p:sp>
          <p:nvSpPr>
            <p:cNvPr id="3" name="TextBox 2"/>
            <p:cNvSpPr txBox="1"/>
            <p:nvPr/>
          </p:nvSpPr>
          <p:spPr>
            <a:xfrm>
              <a:off x="966307" y="1196752"/>
              <a:ext cx="23039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Tele-Radiology</a:t>
              </a:r>
              <a:endParaRPr lang="th-TH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258949" y="1295182"/>
              <a:ext cx="315015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Palliative Care Cloud</a:t>
              </a:r>
              <a:endParaRPr lang="th-TH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79512" y="2492896"/>
              <a:ext cx="2981907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QR Code </a:t>
              </a:r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การปรุงอาหาร</a:t>
              </a:r>
            </a:p>
            <a:p>
              <a:pPr algn="ctr"/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ปลอดพยาธิใบไม้ตับ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3568" y="4196407"/>
              <a:ext cx="2770054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E-Book </a:t>
              </a:r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พยาธิใบไม้ตับ</a:t>
              </a:r>
            </a:p>
            <a:p>
              <a:pPr algn="ctr"/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และมะเร็งท่อน้ำดี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9912" y="5229200"/>
              <a:ext cx="293702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การลงทะเบียนกลุ่มเสี่ยง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681471" y="4581128"/>
              <a:ext cx="313900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Smart Card Fast Tract</a:t>
              </a:r>
            </a:p>
            <a:p>
              <a:pPr algn="ctr"/>
              <a:r>
                <a:rPr lang="th-TH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สำหรับผู้ป่วยมะเร็งท่อน้ำดี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4" name="Notched Right Arrow 3"/>
            <p:cNvSpPr/>
            <p:nvPr/>
          </p:nvSpPr>
          <p:spPr>
            <a:xfrm rot="13946691">
              <a:off x="3111311" y="1224047"/>
              <a:ext cx="1798965" cy="1441106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484107"/>
                <a:gd name="connsiteX1" fmla="*/ 1546937 w 1798965"/>
                <a:gd name="connsiteY1" fmla="*/ 178044 h 1484107"/>
                <a:gd name="connsiteX2" fmla="*/ 1546937 w 1798965"/>
                <a:gd name="connsiteY2" fmla="*/ 52030 h 1484107"/>
                <a:gd name="connsiteX3" fmla="*/ 1798965 w 1798965"/>
                <a:gd name="connsiteY3" fmla="*/ 304058 h 1484107"/>
                <a:gd name="connsiteX4" fmla="*/ 1546937 w 1798965"/>
                <a:gd name="connsiteY4" fmla="*/ 556086 h 1484107"/>
                <a:gd name="connsiteX5" fmla="*/ 1546937 w 1798965"/>
                <a:gd name="connsiteY5" fmla="*/ 430072 h 1484107"/>
                <a:gd name="connsiteX6" fmla="*/ 22929 w 1798965"/>
                <a:gd name="connsiteY6" fmla="*/ 1441106 h 1484107"/>
                <a:gd name="connsiteX7" fmla="*/ 792978 w 1798965"/>
                <a:gd name="connsiteY7" fmla="*/ 629801 h 1484107"/>
                <a:gd name="connsiteX8" fmla="*/ 0 w 1798965"/>
                <a:gd name="connsiteY8" fmla="*/ 0 h 1484107"/>
                <a:gd name="connsiteX0" fmla="*/ 0 w 1798965"/>
                <a:gd name="connsiteY0" fmla="*/ 0 h 1441106"/>
                <a:gd name="connsiteX1" fmla="*/ 1546937 w 1798965"/>
                <a:gd name="connsiteY1" fmla="*/ 178044 h 1441106"/>
                <a:gd name="connsiteX2" fmla="*/ 1546937 w 1798965"/>
                <a:gd name="connsiteY2" fmla="*/ 52030 h 1441106"/>
                <a:gd name="connsiteX3" fmla="*/ 1798965 w 1798965"/>
                <a:gd name="connsiteY3" fmla="*/ 304058 h 1441106"/>
                <a:gd name="connsiteX4" fmla="*/ 1546937 w 1798965"/>
                <a:gd name="connsiteY4" fmla="*/ 556086 h 1441106"/>
                <a:gd name="connsiteX5" fmla="*/ 1546937 w 1798965"/>
                <a:gd name="connsiteY5" fmla="*/ 430072 h 1441106"/>
                <a:gd name="connsiteX6" fmla="*/ 22929 w 1798965"/>
                <a:gd name="connsiteY6" fmla="*/ 1441106 h 1441106"/>
                <a:gd name="connsiteX7" fmla="*/ 792978 w 1798965"/>
                <a:gd name="connsiteY7" fmla="*/ 629801 h 1441106"/>
                <a:gd name="connsiteX8" fmla="*/ 0 w 1798965"/>
                <a:gd name="connsiteY8" fmla="*/ 0 h 14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965" h="1441106">
                  <a:moveTo>
                    <a:pt x="0" y="0"/>
                  </a:moveTo>
                  <a:cubicBezTo>
                    <a:pt x="1033655" y="592790"/>
                    <a:pt x="1031291" y="118696"/>
                    <a:pt x="1546937" y="178044"/>
                  </a:cubicBezTo>
                  <a:lnTo>
                    <a:pt x="1546937" y="52030"/>
                  </a:lnTo>
                  <a:lnTo>
                    <a:pt x="1798965" y="304058"/>
                  </a:lnTo>
                  <a:lnTo>
                    <a:pt x="1546937" y="556086"/>
                  </a:lnTo>
                  <a:lnTo>
                    <a:pt x="1546937" y="430072"/>
                  </a:lnTo>
                  <a:cubicBezTo>
                    <a:pt x="1075193" y="602723"/>
                    <a:pt x="823518" y="1250956"/>
                    <a:pt x="22929" y="1441106"/>
                  </a:cubicBezTo>
                  <a:cubicBezTo>
                    <a:pt x="243354" y="1335032"/>
                    <a:pt x="566090" y="1037285"/>
                    <a:pt x="792978" y="629801"/>
                  </a:cubicBezTo>
                  <a:cubicBezTo>
                    <a:pt x="419341" y="480001"/>
                    <a:pt x="264326" y="20993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43000">
                  <a:schemeClr val="accent3">
                    <a:shade val="93000"/>
                    <a:satMod val="130000"/>
                  </a:schemeClr>
                </a:gs>
                <a:gs pos="72000">
                  <a:schemeClr val="bg1"/>
                </a:gs>
              </a:gsLst>
              <a:lin ang="108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4" name="Notched Right Arrow 3"/>
            <p:cNvSpPr/>
            <p:nvPr/>
          </p:nvSpPr>
          <p:spPr>
            <a:xfrm rot="11762376">
              <a:off x="2903100" y="2263295"/>
              <a:ext cx="1798965" cy="1263845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313556"/>
                <a:gd name="connsiteX1" fmla="*/ 1546937 w 1798965"/>
                <a:gd name="connsiteY1" fmla="*/ 178044 h 1313556"/>
                <a:gd name="connsiteX2" fmla="*/ 1546937 w 1798965"/>
                <a:gd name="connsiteY2" fmla="*/ 52030 h 1313556"/>
                <a:gd name="connsiteX3" fmla="*/ 1798965 w 1798965"/>
                <a:gd name="connsiteY3" fmla="*/ 304058 h 1313556"/>
                <a:gd name="connsiteX4" fmla="*/ 1546937 w 1798965"/>
                <a:gd name="connsiteY4" fmla="*/ 556086 h 1313556"/>
                <a:gd name="connsiteX5" fmla="*/ 1546937 w 1798965"/>
                <a:gd name="connsiteY5" fmla="*/ 430072 h 1313556"/>
                <a:gd name="connsiteX6" fmla="*/ 222500 w 1798965"/>
                <a:gd name="connsiteY6" fmla="*/ 1263845 h 1313556"/>
                <a:gd name="connsiteX7" fmla="*/ 792978 w 1798965"/>
                <a:gd name="connsiteY7" fmla="*/ 629801 h 1313556"/>
                <a:gd name="connsiteX8" fmla="*/ 0 w 1798965"/>
                <a:gd name="connsiteY8" fmla="*/ 0 h 1313556"/>
                <a:gd name="connsiteX0" fmla="*/ 0 w 1798965"/>
                <a:gd name="connsiteY0" fmla="*/ 0 h 1263845"/>
                <a:gd name="connsiteX1" fmla="*/ 1546937 w 1798965"/>
                <a:gd name="connsiteY1" fmla="*/ 178044 h 1263845"/>
                <a:gd name="connsiteX2" fmla="*/ 1546937 w 1798965"/>
                <a:gd name="connsiteY2" fmla="*/ 52030 h 1263845"/>
                <a:gd name="connsiteX3" fmla="*/ 1798965 w 1798965"/>
                <a:gd name="connsiteY3" fmla="*/ 304058 h 1263845"/>
                <a:gd name="connsiteX4" fmla="*/ 1546937 w 1798965"/>
                <a:gd name="connsiteY4" fmla="*/ 556086 h 1263845"/>
                <a:gd name="connsiteX5" fmla="*/ 1546937 w 1798965"/>
                <a:gd name="connsiteY5" fmla="*/ 430072 h 1263845"/>
                <a:gd name="connsiteX6" fmla="*/ 222500 w 1798965"/>
                <a:gd name="connsiteY6" fmla="*/ 1263845 h 1263845"/>
                <a:gd name="connsiteX7" fmla="*/ 792978 w 1798965"/>
                <a:gd name="connsiteY7" fmla="*/ 629801 h 1263845"/>
                <a:gd name="connsiteX8" fmla="*/ 0 w 1798965"/>
                <a:gd name="connsiteY8" fmla="*/ 0 h 126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965" h="1263845">
                  <a:moveTo>
                    <a:pt x="0" y="0"/>
                  </a:moveTo>
                  <a:cubicBezTo>
                    <a:pt x="1033655" y="592790"/>
                    <a:pt x="1031291" y="118696"/>
                    <a:pt x="1546937" y="178044"/>
                  </a:cubicBezTo>
                  <a:lnTo>
                    <a:pt x="1546937" y="52030"/>
                  </a:lnTo>
                  <a:lnTo>
                    <a:pt x="1798965" y="304058"/>
                  </a:lnTo>
                  <a:lnTo>
                    <a:pt x="1546937" y="556086"/>
                  </a:lnTo>
                  <a:lnTo>
                    <a:pt x="1546937" y="430072"/>
                  </a:lnTo>
                  <a:cubicBezTo>
                    <a:pt x="1075193" y="602723"/>
                    <a:pt x="900837" y="978232"/>
                    <a:pt x="222500" y="1263845"/>
                  </a:cubicBezTo>
                  <a:cubicBezTo>
                    <a:pt x="442925" y="1157771"/>
                    <a:pt x="566090" y="1037285"/>
                    <a:pt x="792978" y="629801"/>
                  </a:cubicBezTo>
                  <a:cubicBezTo>
                    <a:pt x="419341" y="480001"/>
                    <a:pt x="264326" y="20993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15000">
                  <a:schemeClr val="accent3">
                    <a:shade val="93000"/>
                    <a:satMod val="130000"/>
                  </a:schemeClr>
                </a:gs>
                <a:gs pos="60000">
                  <a:schemeClr val="bg1"/>
                </a:gs>
              </a:gsLst>
              <a:lin ang="108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5" name="Notched Right Arrow 3"/>
            <p:cNvSpPr/>
            <p:nvPr/>
          </p:nvSpPr>
          <p:spPr>
            <a:xfrm rot="9104174">
              <a:off x="3121310" y="3423307"/>
              <a:ext cx="1798965" cy="1016720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8965" h="1016720">
                  <a:moveTo>
                    <a:pt x="0" y="0"/>
                  </a:moveTo>
                  <a:cubicBezTo>
                    <a:pt x="1033655" y="592790"/>
                    <a:pt x="1031291" y="118696"/>
                    <a:pt x="1546937" y="178044"/>
                  </a:cubicBezTo>
                  <a:lnTo>
                    <a:pt x="1546937" y="52030"/>
                  </a:lnTo>
                  <a:lnTo>
                    <a:pt x="1798965" y="304058"/>
                  </a:lnTo>
                  <a:lnTo>
                    <a:pt x="1546937" y="556086"/>
                  </a:lnTo>
                  <a:lnTo>
                    <a:pt x="1546937" y="430072"/>
                  </a:lnTo>
                  <a:cubicBezTo>
                    <a:pt x="1075193" y="602723"/>
                    <a:pt x="1089640" y="1221275"/>
                    <a:pt x="131704" y="948024"/>
                  </a:cubicBezTo>
                  <a:cubicBezTo>
                    <a:pt x="352129" y="841950"/>
                    <a:pt x="566090" y="1037285"/>
                    <a:pt x="792978" y="629801"/>
                  </a:cubicBezTo>
                  <a:cubicBezTo>
                    <a:pt x="419341" y="480001"/>
                    <a:pt x="264326" y="209934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13000">
                  <a:schemeClr val="accent3">
                    <a:shade val="93000"/>
                    <a:satMod val="130000"/>
                  </a:schemeClr>
                </a:gs>
                <a:gs pos="51000">
                  <a:schemeClr val="bg1"/>
                </a:gs>
              </a:gsLst>
              <a:lin ang="108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6" name="Notched Right Arrow 3"/>
            <p:cNvSpPr/>
            <p:nvPr/>
          </p:nvSpPr>
          <p:spPr>
            <a:xfrm rot="6408646">
              <a:off x="4502569" y="3980947"/>
              <a:ext cx="1101589" cy="1683172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10497 w 1809462"/>
                <a:gd name="connsiteY0" fmla="*/ 0 h 1016720"/>
                <a:gd name="connsiteX1" fmla="*/ 1557434 w 1809462"/>
                <a:gd name="connsiteY1" fmla="*/ 178044 h 1016720"/>
                <a:gd name="connsiteX2" fmla="*/ 1557434 w 1809462"/>
                <a:gd name="connsiteY2" fmla="*/ 52030 h 1016720"/>
                <a:gd name="connsiteX3" fmla="*/ 1809462 w 1809462"/>
                <a:gd name="connsiteY3" fmla="*/ 304058 h 1016720"/>
                <a:gd name="connsiteX4" fmla="*/ 1557434 w 1809462"/>
                <a:gd name="connsiteY4" fmla="*/ 556086 h 1016720"/>
                <a:gd name="connsiteX5" fmla="*/ 1557434 w 1809462"/>
                <a:gd name="connsiteY5" fmla="*/ 430072 h 1016720"/>
                <a:gd name="connsiteX6" fmla="*/ 142201 w 1809462"/>
                <a:gd name="connsiteY6" fmla="*/ 948024 h 1016720"/>
                <a:gd name="connsiteX7" fmla="*/ 803475 w 1809462"/>
                <a:gd name="connsiteY7" fmla="*/ 629801 h 1016720"/>
                <a:gd name="connsiteX8" fmla="*/ 1160619 w 1809462"/>
                <a:gd name="connsiteY8" fmla="*/ 445623 h 1016720"/>
                <a:gd name="connsiteX9" fmla="*/ 10497 w 1809462"/>
                <a:gd name="connsiteY9" fmla="*/ 0 h 1016720"/>
                <a:gd name="connsiteX0" fmla="*/ 570071 w 1667261"/>
                <a:gd name="connsiteY0" fmla="*/ 0 h 1855606"/>
                <a:gd name="connsiteX1" fmla="*/ 1415233 w 1667261"/>
                <a:gd name="connsiteY1" fmla="*/ 1016930 h 1855606"/>
                <a:gd name="connsiteX2" fmla="*/ 1415233 w 1667261"/>
                <a:gd name="connsiteY2" fmla="*/ 890916 h 1855606"/>
                <a:gd name="connsiteX3" fmla="*/ 1667261 w 1667261"/>
                <a:gd name="connsiteY3" fmla="*/ 1142944 h 1855606"/>
                <a:gd name="connsiteX4" fmla="*/ 1415233 w 1667261"/>
                <a:gd name="connsiteY4" fmla="*/ 1394972 h 1855606"/>
                <a:gd name="connsiteX5" fmla="*/ 1415233 w 1667261"/>
                <a:gd name="connsiteY5" fmla="*/ 1268958 h 1855606"/>
                <a:gd name="connsiteX6" fmla="*/ 0 w 1667261"/>
                <a:gd name="connsiteY6" fmla="*/ 1786910 h 1855606"/>
                <a:gd name="connsiteX7" fmla="*/ 661274 w 1667261"/>
                <a:gd name="connsiteY7" fmla="*/ 1468687 h 1855606"/>
                <a:gd name="connsiteX8" fmla="*/ 1018418 w 1667261"/>
                <a:gd name="connsiteY8" fmla="*/ 1284509 h 1855606"/>
                <a:gd name="connsiteX9" fmla="*/ 570071 w 1667261"/>
                <a:gd name="connsiteY9" fmla="*/ 0 h 1855606"/>
                <a:gd name="connsiteX0" fmla="*/ 570071 w 1667261"/>
                <a:gd name="connsiteY0" fmla="*/ 0 h 1855606"/>
                <a:gd name="connsiteX1" fmla="*/ 1415233 w 1667261"/>
                <a:gd name="connsiteY1" fmla="*/ 1016930 h 1855606"/>
                <a:gd name="connsiteX2" fmla="*/ 1415233 w 1667261"/>
                <a:gd name="connsiteY2" fmla="*/ 890916 h 1855606"/>
                <a:gd name="connsiteX3" fmla="*/ 1667261 w 1667261"/>
                <a:gd name="connsiteY3" fmla="*/ 1142944 h 1855606"/>
                <a:gd name="connsiteX4" fmla="*/ 1415233 w 1667261"/>
                <a:gd name="connsiteY4" fmla="*/ 1394972 h 1855606"/>
                <a:gd name="connsiteX5" fmla="*/ 1415233 w 1667261"/>
                <a:gd name="connsiteY5" fmla="*/ 1268958 h 1855606"/>
                <a:gd name="connsiteX6" fmla="*/ 0 w 1667261"/>
                <a:gd name="connsiteY6" fmla="*/ 1786910 h 1855606"/>
                <a:gd name="connsiteX7" fmla="*/ 661274 w 1667261"/>
                <a:gd name="connsiteY7" fmla="*/ 1468687 h 1855606"/>
                <a:gd name="connsiteX8" fmla="*/ 1018418 w 1667261"/>
                <a:gd name="connsiteY8" fmla="*/ 1284509 h 1855606"/>
                <a:gd name="connsiteX9" fmla="*/ 570071 w 1667261"/>
                <a:gd name="connsiteY9" fmla="*/ 0 h 1855606"/>
                <a:gd name="connsiteX0" fmla="*/ 570071 w 1667261"/>
                <a:gd name="connsiteY0" fmla="*/ 0 h 1855606"/>
                <a:gd name="connsiteX1" fmla="*/ 1415233 w 1667261"/>
                <a:gd name="connsiteY1" fmla="*/ 1016930 h 1855606"/>
                <a:gd name="connsiteX2" fmla="*/ 1415233 w 1667261"/>
                <a:gd name="connsiteY2" fmla="*/ 890916 h 1855606"/>
                <a:gd name="connsiteX3" fmla="*/ 1667261 w 1667261"/>
                <a:gd name="connsiteY3" fmla="*/ 1142944 h 1855606"/>
                <a:gd name="connsiteX4" fmla="*/ 1415233 w 1667261"/>
                <a:gd name="connsiteY4" fmla="*/ 1394972 h 1855606"/>
                <a:gd name="connsiteX5" fmla="*/ 1415233 w 1667261"/>
                <a:gd name="connsiteY5" fmla="*/ 1268958 h 1855606"/>
                <a:gd name="connsiteX6" fmla="*/ 0 w 1667261"/>
                <a:gd name="connsiteY6" fmla="*/ 1786910 h 1855606"/>
                <a:gd name="connsiteX7" fmla="*/ 661274 w 1667261"/>
                <a:gd name="connsiteY7" fmla="*/ 1468687 h 1855606"/>
                <a:gd name="connsiteX8" fmla="*/ 1018418 w 1667261"/>
                <a:gd name="connsiteY8" fmla="*/ 1284509 h 1855606"/>
                <a:gd name="connsiteX9" fmla="*/ 570071 w 1667261"/>
                <a:gd name="connsiteY9" fmla="*/ 0 h 1855606"/>
                <a:gd name="connsiteX0" fmla="*/ 570071 w 1667261"/>
                <a:gd name="connsiteY0" fmla="*/ 0 h 1855606"/>
                <a:gd name="connsiteX1" fmla="*/ 1415233 w 1667261"/>
                <a:gd name="connsiteY1" fmla="*/ 1016930 h 1855606"/>
                <a:gd name="connsiteX2" fmla="*/ 1415233 w 1667261"/>
                <a:gd name="connsiteY2" fmla="*/ 890916 h 1855606"/>
                <a:gd name="connsiteX3" fmla="*/ 1667261 w 1667261"/>
                <a:gd name="connsiteY3" fmla="*/ 1142944 h 1855606"/>
                <a:gd name="connsiteX4" fmla="*/ 1415233 w 1667261"/>
                <a:gd name="connsiteY4" fmla="*/ 1394972 h 1855606"/>
                <a:gd name="connsiteX5" fmla="*/ 1415233 w 1667261"/>
                <a:gd name="connsiteY5" fmla="*/ 1268958 h 1855606"/>
                <a:gd name="connsiteX6" fmla="*/ 0 w 1667261"/>
                <a:gd name="connsiteY6" fmla="*/ 1786910 h 1855606"/>
                <a:gd name="connsiteX7" fmla="*/ 661274 w 1667261"/>
                <a:gd name="connsiteY7" fmla="*/ 1468687 h 1855606"/>
                <a:gd name="connsiteX8" fmla="*/ 1129755 w 1667261"/>
                <a:gd name="connsiteY8" fmla="*/ 1183707 h 1855606"/>
                <a:gd name="connsiteX9" fmla="*/ 570071 w 1667261"/>
                <a:gd name="connsiteY9" fmla="*/ 0 h 1855606"/>
                <a:gd name="connsiteX0" fmla="*/ 570071 w 1667261"/>
                <a:gd name="connsiteY0" fmla="*/ 0 h 1855606"/>
                <a:gd name="connsiteX1" fmla="*/ 1415233 w 1667261"/>
                <a:gd name="connsiteY1" fmla="*/ 1016930 h 1855606"/>
                <a:gd name="connsiteX2" fmla="*/ 1415233 w 1667261"/>
                <a:gd name="connsiteY2" fmla="*/ 890916 h 1855606"/>
                <a:gd name="connsiteX3" fmla="*/ 1667261 w 1667261"/>
                <a:gd name="connsiteY3" fmla="*/ 1142944 h 1855606"/>
                <a:gd name="connsiteX4" fmla="*/ 1415233 w 1667261"/>
                <a:gd name="connsiteY4" fmla="*/ 1394972 h 1855606"/>
                <a:gd name="connsiteX5" fmla="*/ 1415233 w 1667261"/>
                <a:gd name="connsiteY5" fmla="*/ 1268958 h 1855606"/>
                <a:gd name="connsiteX6" fmla="*/ 0 w 1667261"/>
                <a:gd name="connsiteY6" fmla="*/ 1786910 h 1855606"/>
                <a:gd name="connsiteX7" fmla="*/ 661274 w 1667261"/>
                <a:gd name="connsiteY7" fmla="*/ 1468687 h 1855606"/>
                <a:gd name="connsiteX8" fmla="*/ 1129755 w 1667261"/>
                <a:gd name="connsiteY8" fmla="*/ 1183707 h 1855606"/>
                <a:gd name="connsiteX9" fmla="*/ 570071 w 1667261"/>
                <a:gd name="connsiteY9" fmla="*/ 0 h 1855606"/>
                <a:gd name="connsiteX0" fmla="*/ 20287 w 1117477"/>
                <a:gd name="connsiteY0" fmla="*/ 0 h 1693502"/>
                <a:gd name="connsiteX1" fmla="*/ 865449 w 1117477"/>
                <a:gd name="connsiteY1" fmla="*/ 1016930 h 1693502"/>
                <a:gd name="connsiteX2" fmla="*/ 865449 w 1117477"/>
                <a:gd name="connsiteY2" fmla="*/ 890916 h 1693502"/>
                <a:gd name="connsiteX3" fmla="*/ 1117477 w 1117477"/>
                <a:gd name="connsiteY3" fmla="*/ 1142944 h 1693502"/>
                <a:gd name="connsiteX4" fmla="*/ 865449 w 1117477"/>
                <a:gd name="connsiteY4" fmla="*/ 1394972 h 1693502"/>
                <a:gd name="connsiteX5" fmla="*/ 865449 w 1117477"/>
                <a:gd name="connsiteY5" fmla="*/ 1268958 h 1693502"/>
                <a:gd name="connsiteX6" fmla="*/ 0 w 1117477"/>
                <a:gd name="connsiteY6" fmla="*/ 1605882 h 1693502"/>
                <a:gd name="connsiteX7" fmla="*/ 111490 w 1117477"/>
                <a:gd name="connsiteY7" fmla="*/ 1468687 h 1693502"/>
                <a:gd name="connsiteX8" fmla="*/ 579971 w 1117477"/>
                <a:gd name="connsiteY8" fmla="*/ 1183707 h 1693502"/>
                <a:gd name="connsiteX9" fmla="*/ 20287 w 1117477"/>
                <a:gd name="connsiteY9" fmla="*/ 0 h 1693502"/>
                <a:gd name="connsiteX0" fmla="*/ 20287 w 1117477"/>
                <a:gd name="connsiteY0" fmla="*/ 0 h 1693502"/>
                <a:gd name="connsiteX1" fmla="*/ 865449 w 1117477"/>
                <a:gd name="connsiteY1" fmla="*/ 1016930 h 1693502"/>
                <a:gd name="connsiteX2" fmla="*/ 865449 w 1117477"/>
                <a:gd name="connsiteY2" fmla="*/ 890916 h 1693502"/>
                <a:gd name="connsiteX3" fmla="*/ 1117477 w 1117477"/>
                <a:gd name="connsiteY3" fmla="*/ 1142944 h 1693502"/>
                <a:gd name="connsiteX4" fmla="*/ 865449 w 1117477"/>
                <a:gd name="connsiteY4" fmla="*/ 1394972 h 1693502"/>
                <a:gd name="connsiteX5" fmla="*/ 865449 w 1117477"/>
                <a:gd name="connsiteY5" fmla="*/ 1268958 h 1693502"/>
                <a:gd name="connsiteX6" fmla="*/ 0 w 1117477"/>
                <a:gd name="connsiteY6" fmla="*/ 1605882 h 1693502"/>
                <a:gd name="connsiteX7" fmla="*/ 359884 w 1117477"/>
                <a:gd name="connsiteY7" fmla="*/ 1475730 h 1693502"/>
                <a:gd name="connsiteX8" fmla="*/ 579971 w 1117477"/>
                <a:gd name="connsiteY8" fmla="*/ 1183707 h 1693502"/>
                <a:gd name="connsiteX9" fmla="*/ 20287 w 1117477"/>
                <a:gd name="connsiteY9" fmla="*/ 0 h 1693502"/>
                <a:gd name="connsiteX0" fmla="*/ 579971 w 1117477"/>
                <a:gd name="connsiteY0" fmla="*/ 1183707 h 1694884"/>
                <a:gd name="connsiteX1" fmla="*/ 20287 w 1117477"/>
                <a:gd name="connsiteY1" fmla="*/ 0 h 1694884"/>
                <a:gd name="connsiteX2" fmla="*/ 865449 w 1117477"/>
                <a:gd name="connsiteY2" fmla="*/ 1016930 h 1694884"/>
                <a:gd name="connsiteX3" fmla="*/ 865449 w 1117477"/>
                <a:gd name="connsiteY3" fmla="*/ 890916 h 1694884"/>
                <a:gd name="connsiteX4" fmla="*/ 1117477 w 1117477"/>
                <a:gd name="connsiteY4" fmla="*/ 1142944 h 1694884"/>
                <a:gd name="connsiteX5" fmla="*/ 865449 w 1117477"/>
                <a:gd name="connsiteY5" fmla="*/ 1394972 h 1694884"/>
                <a:gd name="connsiteX6" fmla="*/ 865449 w 1117477"/>
                <a:gd name="connsiteY6" fmla="*/ 1268958 h 1694884"/>
                <a:gd name="connsiteX7" fmla="*/ 0 w 1117477"/>
                <a:gd name="connsiteY7" fmla="*/ 1605882 h 1694884"/>
                <a:gd name="connsiteX8" fmla="*/ 451324 w 1117477"/>
                <a:gd name="connsiteY8" fmla="*/ 1567170 h 1694884"/>
                <a:gd name="connsiteX0" fmla="*/ 579971 w 1117477"/>
                <a:gd name="connsiteY0" fmla="*/ 1183707 h 1694884"/>
                <a:gd name="connsiteX1" fmla="*/ 20287 w 1117477"/>
                <a:gd name="connsiteY1" fmla="*/ 0 h 1694884"/>
                <a:gd name="connsiteX2" fmla="*/ 865449 w 1117477"/>
                <a:gd name="connsiteY2" fmla="*/ 1016930 h 1694884"/>
                <a:gd name="connsiteX3" fmla="*/ 865449 w 1117477"/>
                <a:gd name="connsiteY3" fmla="*/ 890916 h 1694884"/>
                <a:gd name="connsiteX4" fmla="*/ 1117477 w 1117477"/>
                <a:gd name="connsiteY4" fmla="*/ 1142944 h 1694884"/>
                <a:gd name="connsiteX5" fmla="*/ 865449 w 1117477"/>
                <a:gd name="connsiteY5" fmla="*/ 1394972 h 1694884"/>
                <a:gd name="connsiteX6" fmla="*/ 865449 w 1117477"/>
                <a:gd name="connsiteY6" fmla="*/ 1268958 h 1694884"/>
                <a:gd name="connsiteX7" fmla="*/ 0 w 1117477"/>
                <a:gd name="connsiteY7" fmla="*/ 1605882 h 1694884"/>
                <a:gd name="connsiteX8" fmla="*/ 451324 w 1117477"/>
                <a:gd name="connsiteY8" fmla="*/ 1567170 h 1694884"/>
                <a:gd name="connsiteX0" fmla="*/ 579971 w 1117477"/>
                <a:gd name="connsiteY0" fmla="*/ 1183707 h 1774994"/>
                <a:gd name="connsiteX1" fmla="*/ 20287 w 1117477"/>
                <a:gd name="connsiteY1" fmla="*/ 0 h 1774994"/>
                <a:gd name="connsiteX2" fmla="*/ 865449 w 1117477"/>
                <a:gd name="connsiteY2" fmla="*/ 1016930 h 1774994"/>
                <a:gd name="connsiteX3" fmla="*/ 865449 w 1117477"/>
                <a:gd name="connsiteY3" fmla="*/ 890916 h 1774994"/>
                <a:gd name="connsiteX4" fmla="*/ 1117477 w 1117477"/>
                <a:gd name="connsiteY4" fmla="*/ 1142944 h 1774994"/>
                <a:gd name="connsiteX5" fmla="*/ 865449 w 1117477"/>
                <a:gd name="connsiteY5" fmla="*/ 1394972 h 1774994"/>
                <a:gd name="connsiteX6" fmla="*/ 865449 w 1117477"/>
                <a:gd name="connsiteY6" fmla="*/ 1268958 h 1774994"/>
                <a:gd name="connsiteX7" fmla="*/ 0 w 1117477"/>
                <a:gd name="connsiteY7" fmla="*/ 1605882 h 1774994"/>
                <a:gd name="connsiteX8" fmla="*/ 451324 w 1117477"/>
                <a:gd name="connsiteY8" fmla="*/ 1567170 h 1774994"/>
                <a:gd name="connsiteX0" fmla="*/ 579971 w 1117477"/>
                <a:gd name="connsiteY0" fmla="*/ 1183707 h 1774994"/>
                <a:gd name="connsiteX1" fmla="*/ 20287 w 1117477"/>
                <a:gd name="connsiteY1" fmla="*/ 0 h 1774994"/>
                <a:gd name="connsiteX2" fmla="*/ 865449 w 1117477"/>
                <a:gd name="connsiteY2" fmla="*/ 1016930 h 1774994"/>
                <a:gd name="connsiteX3" fmla="*/ 865449 w 1117477"/>
                <a:gd name="connsiteY3" fmla="*/ 890916 h 1774994"/>
                <a:gd name="connsiteX4" fmla="*/ 1117477 w 1117477"/>
                <a:gd name="connsiteY4" fmla="*/ 1142944 h 1774994"/>
                <a:gd name="connsiteX5" fmla="*/ 865449 w 1117477"/>
                <a:gd name="connsiteY5" fmla="*/ 1394972 h 1774994"/>
                <a:gd name="connsiteX6" fmla="*/ 865449 w 1117477"/>
                <a:gd name="connsiteY6" fmla="*/ 1268958 h 1774994"/>
                <a:gd name="connsiteX7" fmla="*/ 0 w 1117477"/>
                <a:gd name="connsiteY7" fmla="*/ 1605882 h 1774994"/>
                <a:gd name="connsiteX8" fmla="*/ 451324 w 1117477"/>
                <a:gd name="connsiteY8" fmla="*/ 1567170 h 1774994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8" fmla="*/ 451324 w 1117477"/>
                <a:gd name="connsiteY8" fmla="*/ 1567170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8" fmla="*/ 451324 w 1117477"/>
                <a:gd name="connsiteY8" fmla="*/ 1567170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8" fmla="*/ 390913 w 1117477"/>
                <a:gd name="connsiteY8" fmla="*/ 1466019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8" fmla="*/ 390913 w 1117477"/>
                <a:gd name="connsiteY8" fmla="*/ 1466019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0" fmla="*/ 579971 w 1117477"/>
                <a:gd name="connsiteY0" fmla="*/ 1183707 h 1807428"/>
                <a:gd name="connsiteX1" fmla="*/ 20287 w 1117477"/>
                <a:gd name="connsiteY1" fmla="*/ 0 h 1807428"/>
                <a:gd name="connsiteX2" fmla="*/ 865449 w 1117477"/>
                <a:gd name="connsiteY2" fmla="*/ 1016930 h 1807428"/>
                <a:gd name="connsiteX3" fmla="*/ 865449 w 1117477"/>
                <a:gd name="connsiteY3" fmla="*/ 890916 h 1807428"/>
                <a:gd name="connsiteX4" fmla="*/ 1117477 w 1117477"/>
                <a:gd name="connsiteY4" fmla="*/ 1142944 h 1807428"/>
                <a:gd name="connsiteX5" fmla="*/ 865449 w 1117477"/>
                <a:gd name="connsiteY5" fmla="*/ 1394972 h 1807428"/>
                <a:gd name="connsiteX6" fmla="*/ 865449 w 1117477"/>
                <a:gd name="connsiteY6" fmla="*/ 1268958 h 1807428"/>
                <a:gd name="connsiteX7" fmla="*/ 0 w 1117477"/>
                <a:gd name="connsiteY7" fmla="*/ 1605882 h 1807428"/>
                <a:gd name="connsiteX0" fmla="*/ 579971 w 1117477"/>
                <a:gd name="connsiteY0" fmla="*/ 1183707 h 1605882"/>
                <a:gd name="connsiteX1" fmla="*/ 20287 w 1117477"/>
                <a:gd name="connsiteY1" fmla="*/ 0 h 1605882"/>
                <a:gd name="connsiteX2" fmla="*/ 865449 w 1117477"/>
                <a:gd name="connsiteY2" fmla="*/ 1016930 h 1605882"/>
                <a:gd name="connsiteX3" fmla="*/ 865449 w 1117477"/>
                <a:gd name="connsiteY3" fmla="*/ 890916 h 1605882"/>
                <a:gd name="connsiteX4" fmla="*/ 1117477 w 1117477"/>
                <a:gd name="connsiteY4" fmla="*/ 1142944 h 1605882"/>
                <a:gd name="connsiteX5" fmla="*/ 865449 w 1117477"/>
                <a:gd name="connsiteY5" fmla="*/ 1394972 h 1605882"/>
                <a:gd name="connsiteX6" fmla="*/ 865449 w 1117477"/>
                <a:gd name="connsiteY6" fmla="*/ 1268958 h 1605882"/>
                <a:gd name="connsiteX7" fmla="*/ 0 w 1117477"/>
                <a:gd name="connsiteY7" fmla="*/ 1605882 h 1605882"/>
                <a:gd name="connsiteX0" fmla="*/ 579971 w 1117477"/>
                <a:gd name="connsiteY0" fmla="*/ 1183707 h 1605882"/>
                <a:gd name="connsiteX1" fmla="*/ 20287 w 1117477"/>
                <a:gd name="connsiteY1" fmla="*/ 0 h 1605882"/>
                <a:gd name="connsiteX2" fmla="*/ 865449 w 1117477"/>
                <a:gd name="connsiteY2" fmla="*/ 1016930 h 1605882"/>
                <a:gd name="connsiteX3" fmla="*/ 865449 w 1117477"/>
                <a:gd name="connsiteY3" fmla="*/ 890916 h 1605882"/>
                <a:gd name="connsiteX4" fmla="*/ 1117477 w 1117477"/>
                <a:gd name="connsiteY4" fmla="*/ 1142944 h 1605882"/>
                <a:gd name="connsiteX5" fmla="*/ 865449 w 1117477"/>
                <a:gd name="connsiteY5" fmla="*/ 1394972 h 1605882"/>
                <a:gd name="connsiteX6" fmla="*/ 865449 w 1117477"/>
                <a:gd name="connsiteY6" fmla="*/ 1268958 h 1605882"/>
                <a:gd name="connsiteX7" fmla="*/ 0 w 1117477"/>
                <a:gd name="connsiteY7" fmla="*/ 1605882 h 1605882"/>
                <a:gd name="connsiteX0" fmla="*/ 564083 w 1101589"/>
                <a:gd name="connsiteY0" fmla="*/ 1183707 h 1683172"/>
                <a:gd name="connsiteX1" fmla="*/ 4399 w 1101589"/>
                <a:gd name="connsiteY1" fmla="*/ 0 h 1683172"/>
                <a:gd name="connsiteX2" fmla="*/ 849561 w 1101589"/>
                <a:gd name="connsiteY2" fmla="*/ 1016930 h 1683172"/>
                <a:gd name="connsiteX3" fmla="*/ 849561 w 1101589"/>
                <a:gd name="connsiteY3" fmla="*/ 890916 h 1683172"/>
                <a:gd name="connsiteX4" fmla="*/ 1101589 w 1101589"/>
                <a:gd name="connsiteY4" fmla="*/ 1142944 h 1683172"/>
                <a:gd name="connsiteX5" fmla="*/ 849561 w 1101589"/>
                <a:gd name="connsiteY5" fmla="*/ 1394972 h 1683172"/>
                <a:gd name="connsiteX6" fmla="*/ 849561 w 1101589"/>
                <a:gd name="connsiteY6" fmla="*/ 1268958 h 1683172"/>
                <a:gd name="connsiteX7" fmla="*/ 0 w 1101589"/>
                <a:gd name="connsiteY7" fmla="*/ 1683172 h 1683172"/>
                <a:gd name="connsiteX0" fmla="*/ 608315 w 1101589"/>
                <a:gd name="connsiteY0" fmla="*/ 1058404 h 1683172"/>
                <a:gd name="connsiteX1" fmla="*/ 4399 w 1101589"/>
                <a:gd name="connsiteY1" fmla="*/ 0 h 1683172"/>
                <a:gd name="connsiteX2" fmla="*/ 849561 w 1101589"/>
                <a:gd name="connsiteY2" fmla="*/ 1016930 h 1683172"/>
                <a:gd name="connsiteX3" fmla="*/ 849561 w 1101589"/>
                <a:gd name="connsiteY3" fmla="*/ 890916 h 1683172"/>
                <a:gd name="connsiteX4" fmla="*/ 1101589 w 1101589"/>
                <a:gd name="connsiteY4" fmla="*/ 1142944 h 1683172"/>
                <a:gd name="connsiteX5" fmla="*/ 849561 w 1101589"/>
                <a:gd name="connsiteY5" fmla="*/ 1394972 h 1683172"/>
                <a:gd name="connsiteX6" fmla="*/ 849561 w 1101589"/>
                <a:gd name="connsiteY6" fmla="*/ 1268958 h 1683172"/>
                <a:gd name="connsiteX7" fmla="*/ 0 w 1101589"/>
                <a:gd name="connsiteY7" fmla="*/ 1683172 h 16831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1589" h="1683172">
                  <a:moveTo>
                    <a:pt x="608315" y="1058404"/>
                  </a:moveTo>
                  <a:cubicBezTo>
                    <a:pt x="563045" y="598827"/>
                    <a:pt x="593403" y="558104"/>
                    <a:pt x="4399" y="0"/>
                  </a:cubicBezTo>
                  <a:cubicBezTo>
                    <a:pt x="1038054" y="592790"/>
                    <a:pt x="537933" y="1015346"/>
                    <a:pt x="849561" y="1016930"/>
                  </a:cubicBezTo>
                  <a:lnTo>
                    <a:pt x="849561" y="890916"/>
                  </a:lnTo>
                  <a:lnTo>
                    <a:pt x="1101589" y="1142944"/>
                  </a:lnTo>
                  <a:lnTo>
                    <a:pt x="849561" y="1394972"/>
                  </a:lnTo>
                  <a:lnTo>
                    <a:pt x="849561" y="1268958"/>
                  </a:lnTo>
                  <a:cubicBezTo>
                    <a:pt x="567287" y="1056009"/>
                    <a:pt x="329207" y="1653841"/>
                    <a:pt x="0" y="1683172"/>
                  </a:cubicBezTo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17000">
                  <a:schemeClr val="accent3">
                    <a:shade val="93000"/>
                    <a:satMod val="13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7" name="Notched Right Arrow 3"/>
            <p:cNvSpPr/>
            <p:nvPr/>
          </p:nvSpPr>
          <p:spPr>
            <a:xfrm rot="4949693">
              <a:off x="5771506" y="3119625"/>
              <a:ext cx="1706598" cy="1615746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512338"/>
                <a:gd name="connsiteX1" fmla="*/ 1546937 w 1798965"/>
                <a:gd name="connsiteY1" fmla="*/ 178044 h 1512338"/>
                <a:gd name="connsiteX2" fmla="*/ 1546937 w 1798965"/>
                <a:gd name="connsiteY2" fmla="*/ 52030 h 1512338"/>
                <a:gd name="connsiteX3" fmla="*/ 1798965 w 1798965"/>
                <a:gd name="connsiteY3" fmla="*/ 304058 h 1512338"/>
                <a:gd name="connsiteX4" fmla="*/ 1546937 w 1798965"/>
                <a:gd name="connsiteY4" fmla="*/ 556086 h 1512338"/>
                <a:gd name="connsiteX5" fmla="*/ 1546937 w 1798965"/>
                <a:gd name="connsiteY5" fmla="*/ 430072 h 1512338"/>
                <a:gd name="connsiteX6" fmla="*/ 1251805 w 1798965"/>
                <a:gd name="connsiteY6" fmla="*/ 1470272 h 1512338"/>
                <a:gd name="connsiteX7" fmla="*/ 792978 w 1798965"/>
                <a:gd name="connsiteY7" fmla="*/ 629801 h 1512338"/>
                <a:gd name="connsiteX8" fmla="*/ 0 w 1798965"/>
                <a:gd name="connsiteY8" fmla="*/ 0 h 151233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696328 w 1702315"/>
                <a:gd name="connsiteY7" fmla="*/ 577771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696328 w 1702315"/>
                <a:gd name="connsiteY7" fmla="*/ 577771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696328 w 1702315"/>
                <a:gd name="connsiteY7" fmla="*/ 577771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696328 w 1702315"/>
                <a:gd name="connsiteY7" fmla="*/ 577771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1052535 w 1702315"/>
                <a:gd name="connsiteY7" fmla="*/ 444562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1052535 w 1702315"/>
                <a:gd name="connsiteY7" fmla="*/ 444562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1052535 w 1702315"/>
                <a:gd name="connsiteY7" fmla="*/ 444562 h 1460308"/>
                <a:gd name="connsiteX8" fmla="*/ 0 w 1702315"/>
                <a:gd name="connsiteY8" fmla="*/ 472291 h 1460308"/>
                <a:gd name="connsiteX0" fmla="*/ 0 w 1702315"/>
                <a:gd name="connsiteY0" fmla="*/ 472291 h 1460308"/>
                <a:gd name="connsiteX1" fmla="*/ 1450287 w 1702315"/>
                <a:gd name="connsiteY1" fmla="*/ 126014 h 1460308"/>
                <a:gd name="connsiteX2" fmla="*/ 1450287 w 1702315"/>
                <a:gd name="connsiteY2" fmla="*/ 0 h 1460308"/>
                <a:gd name="connsiteX3" fmla="*/ 1702315 w 1702315"/>
                <a:gd name="connsiteY3" fmla="*/ 252028 h 1460308"/>
                <a:gd name="connsiteX4" fmla="*/ 1450287 w 1702315"/>
                <a:gd name="connsiteY4" fmla="*/ 504056 h 1460308"/>
                <a:gd name="connsiteX5" fmla="*/ 1450287 w 1702315"/>
                <a:gd name="connsiteY5" fmla="*/ 378042 h 1460308"/>
                <a:gd name="connsiteX6" fmla="*/ 1155155 w 1702315"/>
                <a:gd name="connsiteY6" fmla="*/ 1418242 h 1460308"/>
                <a:gd name="connsiteX7" fmla="*/ 1052535 w 1702315"/>
                <a:gd name="connsiteY7" fmla="*/ 444562 h 1460308"/>
                <a:gd name="connsiteX8" fmla="*/ 0 w 1702315"/>
                <a:gd name="connsiteY8" fmla="*/ 472291 h 1460308"/>
                <a:gd name="connsiteX0" fmla="*/ 0 w 1706598"/>
                <a:gd name="connsiteY0" fmla="*/ 450110 h 1460308"/>
                <a:gd name="connsiteX1" fmla="*/ 1454570 w 1706598"/>
                <a:gd name="connsiteY1" fmla="*/ 126014 h 1460308"/>
                <a:gd name="connsiteX2" fmla="*/ 1454570 w 1706598"/>
                <a:gd name="connsiteY2" fmla="*/ 0 h 1460308"/>
                <a:gd name="connsiteX3" fmla="*/ 1706598 w 1706598"/>
                <a:gd name="connsiteY3" fmla="*/ 252028 h 1460308"/>
                <a:gd name="connsiteX4" fmla="*/ 1454570 w 1706598"/>
                <a:gd name="connsiteY4" fmla="*/ 504056 h 1460308"/>
                <a:gd name="connsiteX5" fmla="*/ 1454570 w 1706598"/>
                <a:gd name="connsiteY5" fmla="*/ 378042 h 1460308"/>
                <a:gd name="connsiteX6" fmla="*/ 1159438 w 1706598"/>
                <a:gd name="connsiteY6" fmla="*/ 1418242 h 1460308"/>
                <a:gd name="connsiteX7" fmla="*/ 1056818 w 1706598"/>
                <a:gd name="connsiteY7" fmla="*/ 444562 h 1460308"/>
                <a:gd name="connsiteX8" fmla="*/ 0 w 1706598"/>
                <a:gd name="connsiteY8" fmla="*/ 450110 h 1460308"/>
                <a:gd name="connsiteX0" fmla="*/ 0 w 1706598"/>
                <a:gd name="connsiteY0" fmla="*/ 450110 h 1460308"/>
                <a:gd name="connsiteX1" fmla="*/ 1454570 w 1706598"/>
                <a:gd name="connsiteY1" fmla="*/ 126014 h 1460308"/>
                <a:gd name="connsiteX2" fmla="*/ 1454570 w 1706598"/>
                <a:gd name="connsiteY2" fmla="*/ 0 h 1460308"/>
                <a:gd name="connsiteX3" fmla="*/ 1706598 w 1706598"/>
                <a:gd name="connsiteY3" fmla="*/ 252028 h 1460308"/>
                <a:gd name="connsiteX4" fmla="*/ 1454570 w 1706598"/>
                <a:gd name="connsiteY4" fmla="*/ 504056 h 1460308"/>
                <a:gd name="connsiteX5" fmla="*/ 1454570 w 1706598"/>
                <a:gd name="connsiteY5" fmla="*/ 378042 h 1460308"/>
                <a:gd name="connsiteX6" fmla="*/ 1159438 w 1706598"/>
                <a:gd name="connsiteY6" fmla="*/ 1418242 h 1460308"/>
                <a:gd name="connsiteX7" fmla="*/ 1056818 w 1706598"/>
                <a:gd name="connsiteY7" fmla="*/ 444562 h 1460308"/>
                <a:gd name="connsiteX8" fmla="*/ 0 w 1706598"/>
                <a:gd name="connsiteY8" fmla="*/ 450110 h 1460308"/>
                <a:gd name="connsiteX0" fmla="*/ 0 w 1706598"/>
                <a:gd name="connsiteY0" fmla="*/ 450110 h 1659967"/>
                <a:gd name="connsiteX1" fmla="*/ 1454570 w 1706598"/>
                <a:gd name="connsiteY1" fmla="*/ 126014 h 1659967"/>
                <a:gd name="connsiteX2" fmla="*/ 1454570 w 1706598"/>
                <a:gd name="connsiteY2" fmla="*/ 0 h 1659967"/>
                <a:gd name="connsiteX3" fmla="*/ 1706598 w 1706598"/>
                <a:gd name="connsiteY3" fmla="*/ 252028 h 1659967"/>
                <a:gd name="connsiteX4" fmla="*/ 1454570 w 1706598"/>
                <a:gd name="connsiteY4" fmla="*/ 504056 h 1659967"/>
                <a:gd name="connsiteX5" fmla="*/ 1454570 w 1706598"/>
                <a:gd name="connsiteY5" fmla="*/ 378042 h 1659967"/>
                <a:gd name="connsiteX6" fmla="*/ 1159438 w 1706598"/>
                <a:gd name="connsiteY6" fmla="*/ 1418242 h 1659967"/>
                <a:gd name="connsiteX7" fmla="*/ 1054012 w 1706598"/>
                <a:gd name="connsiteY7" fmla="*/ 1593461 h 1659967"/>
                <a:gd name="connsiteX8" fmla="*/ 1056818 w 1706598"/>
                <a:gd name="connsiteY8" fmla="*/ 444562 h 1659967"/>
                <a:gd name="connsiteX9" fmla="*/ 0 w 1706598"/>
                <a:gd name="connsiteY9" fmla="*/ 450110 h 1659967"/>
                <a:gd name="connsiteX0" fmla="*/ 0 w 1706598"/>
                <a:gd name="connsiteY0" fmla="*/ 450110 h 1659967"/>
                <a:gd name="connsiteX1" fmla="*/ 1454570 w 1706598"/>
                <a:gd name="connsiteY1" fmla="*/ 126014 h 1659967"/>
                <a:gd name="connsiteX2" fmla="*/ 1454570 w 1706598"/>
                <a:gd name="connsiteY2" fmla="*/ 0 h 1659967"/>
                <a:gd name="connsiteX3" fmla="*/ 1706598 w 1706598"/>
                <a:gd name="connsiteY3" fmla="*/ 252028 h 1659967"/>
                <a:gd name="connsiteX4" fmla="*/ 1454570 w 1706598"/>
                <a:gd name="connsiteY4" fmla="*/ 504056 h 1659967"/>
                <a:gd name="connsiteX5" fmla="*/ 1454570 w 1706598"/>
                <a:gd name="connsiteY5" fmla="*/ 378042 h 1659967"/>
                <a:gd name="connsiteX6" fmla="*/ 1159438 w 1706598"/>
                <a:gd name="connsiteY6" fmla="*/ 1418242 h 1659967"/>
                <a:gd name="connsiteX7" fmla="*/ 1054012 w 1706598"/>
                <a:gd name="connsiteY7" fmla="*/ 1593461 h 1659967"/>
                <a:gd name="connsiteX8" fmla="*/ 1056818 w 1706598"/>
                <a:gd name="connsiteY8" fmla="*/ 444562 h 1659967"/>
                <a:gd name="connsiteX9" fmla="*/ 0 w 1706598"/>
                <a:gd name="connsiteY9" fmla="*/ 450110 h 1659967"/>
                <a:gd name="connsiteX0" fmla="*/ 0 w 1706598"/>
                <a:gd name="connsiteY0" fmla="*/ 450110 h 1659967"/>
                <a:gd name="connsiteX1" fmla="*/ 1454570 w 1706598"/>
                <a:gd name="connsiteY1" fmla="*/ 126014 h 1659967"/>
                <a:gd name="connsiteX2" fmla="*/ 1454570 w 1706598"/>
                <a:gd name="connsiteY2" fmla="*/ 0 h 1659967"/>
                <a:gd name="connsiteX3" fmla="*/ 1706598 w 1706598"/>
                <a:gd name="connsiteY3" fmla="*/ 252028 h 1659967"/>
                <a:gd name="connsiteX4" fmla="*/ 1454570 w 1706598"/>
                <a:gd name="connsiteY4" fmla="*/ 504056 h 1659967"/>
                <a:gd name="connsiteX5" fmla="*/ 1454570 w 1706598"/>
                <a:gd name="connsiteY5" fmla="*/ 378042 h 1659967"/>
                <a:gd name="connsiteX6" fmla="*/ 1159438 w 1706598"/>
                <a:gd name="connsiteY6" fmla="*/ 1418242 h 1659967"/>
                <a:gd name="connsiteX7" fmla="*/ 1054012 w 1706598"/>
                <a:gd name="connsiteY7" fmla="*/ 1593461 h 1659967"/>
                <a:gd name="connsiteX8" fmla="*/ 902655 w 1706598"/>
                <a:gd name="connsiteY8" fmla="*/ 575566 h 1659967"/>
                <a:gd name="connsiteX9" fmla="*/ 0 w 1706598"/>
                <a:gd name="connsiteY9" fmla="*/ 450110 h 1659967"/>
                <a:gd name="connsiteX0" fmla="*/ 0 w 1706598"/>
                <a:gd name="connsiteY0" fmla="*/ 450110 h 1659967"/>
                <a:gd name="connsiteX1" fmla="*/ 1454570 w 1706598"/>
                <a:gd name="connsiteY1" fmla="*/ 126014 h 1659967"/>
                <a:gd name="connsiteX2" fmla="*/ 1454570 w 1706598"/>
                <a:gd name="connsiteY2" fmla="*/ 0 h 1659967"/>
                <a:gd name="connsiteX3" fmla="*/ 1706598 w 1706598"/>
                <a:gd name="connsiteY3" fmla="*/ 252028 h 1659967"/>
                <a:gd name="connsiteX4" fmla="*/ 1454570 w 1706598"/>
                <a:gd name="connsiteY4" fmla="*/ 504056 h 1659967"/>
                <a:gd name="connsiteX5" fmla="*/ 1454570 w 1706598"/>
                <a:gd name="connsiteY5" fmla="*/ 378042 h 1659967"/>
                <a:gd name="connsiteX6" fmla="*/ 1159438 w 1706598"/>
                <a:gd name="connsiteY6" fmla="*/ 1418242 h 1659967"/>
                <a:gd name="connsiteX7" fmla="*/ 1054012 w 1706598"/>
                <a:gd name="connsiteY7" fmla="*/ 1593461 h 1659967"/>
                <a:gd name="connsiteX8" fmla="*/ 902655 w 1706598"/>
                <a:gd name="connsiteY8" fmla="*/ 575566 h 1659967"/>
                <a:gd name="connsiteX9" fmla="*/ 0 w 1706598"/>
                <a:gd name="connsiteY9" fmla="*/ 450110 h 1659967"/>
                <a:gd name="connsiteX0" fmla="*/ 0 w 1706598"/>
                <a:gd name="connsiteY0" fmla="*/ 450110 h 1622345"/>
                <a:gd name="connsiteX1" fmla="*/ 1454570 w 1706598"/>
                <a:gd name="connsiteY1" fmla="*/ 126014 h 1622345"/>
                <a:gd name="connsiteX2" fmla="*/ 1454570 w 1706598"/>
                <a:gd name="connsiteY2" fmla="*/ 0 h 1622345"/>
                <a:gd name="connsiteX3" fmla="*/ 1706598 w 1706598"/>
                <a:gd name="connsiteY3" fmla="*/ 252028 h 1622345"/>
                <a:gd name="connsiteX4" fmla="*/ 1454570 w 1706598"/>
                <a:gd name="connsiteY4" fmla="*/ 504056 h 1622345"/>
                <a:gd name="connsiteX5" fmla="*/ 1454570 w 1706598"/>
                <a:gd name="connsiteY5" fmla="*/ 378042 h 1622345"/>
                <a:gd name="connsiteX6" fmla="*/ 1169194 w 1706598"/>
                <a:gd name="connsiteY6" fmla="*/ 1016021 h 1622345"/>
                <a:gd name="connsiteX7" fmla="*/ 1054012 w 1706598"/>
                <a:gd name="connsiteY7" fmla="*/ 1593461 h 1622345"/>
                <a:gd name="connsiteX8" fmla="*/ 902655 w 1706598"/>
                <a:gd name="connsiteY8" fmla="*/ 575566 h 1622345"/>
                <a:gd name="connsiteX9" fmla="*/ 0 w 1706598"/>
                <a:gd name="connsiteY9" fmla="*/ 450110 h 1622345"/>
                <a:gd name="connsiteX0" fmla="*/ 0 w 1706598"/>
                <a:gd name="connsiteY0" fmla="*/ 450110 h 1622345"/>
                <a:gd name="connsiteX1" fmla="*/ 1454570 w 1706598"/>
                <a:gd name="connsiteY1" fmla="*/ 126014 h 1622345"/>
                <a:gd name="connsiteX2" fmla="*/ 1454570 w 1706598"/>
                <a:gd name="connsiteY2" fmla="*/ 0 h 1622345"/>
                <a:gd name="connsiteX3" fmla="*/ 1706598 w 1706598"/>
                <a:gd name="connsiteY3" fmla="*/ 252028 h 1622345"/>
                <a:gd name="connsiteX4" fmla="*/ 1454570 w 1706598"/>
                <a:gd name="connsiteY4" fmla="*/ 504056 h 1622345"/>
                <a:gd name="connsiteX5" fmla="*/ 1454570 w 1706598"/>
                <a:gd name="connsiteY5" fmla="*/ 378042 h 1622345"/>
                <a:gd name="connsiteX6" fmla="*/ 1169194 w 1706598"/>
                <a:gd name="connsiteY6" fmla="*/ 1016021 h 1622345"/>
                <a:gd name="connsiteX7" fmla="*/ 1054012 w 1706598"/>
                <a:gd name="connsiteY7" fmla="*/ 1593461 h 1622345"/>
                <a:gd name="connsiteX8" fmla="*/ 902655 w 1706598"/>
                <a:gd name="connsiteY8" fmla="*/ 575566 h 1622345"/>
                <a:gd name="connsiteX9" fmla="*/ 0 w 1706598"/>
                <a:gd name="connsiteY9" fmla="*/ 450110 h 1622345"/>
                <a:gd name="connsiteX0" fmla="*/ 0 w 1706598"/>
                <a:gd name="connsiteY0" fmla="*/ 450110 h 1627930"/>
                <a:gd name="connsiteX1" fmla="*/ 1454570 w 1706598"/>
                <a:gd name="connsiteY1" fmla="*/ 126014 h 1627930"/>
                <a:gd name="connsiteX2" fmla="*/ 1454570 w 1706598"/>
                <a:gd name="connsiteY2" fmla="*/ 0 h 1627930"/>
                <a:gd name="connsiteX3" fmla="*/ 1706598 w 1706598"/>
                <a:gd name="connsiteY3" fmla="*/ 252028 h 1627930"/>
                <a:gd name="connsiteX4" fmla="*/ 1454570 w 1706598"/>
                <a:gd name="connsiteY4" fmla="*/ 504056 h 1627930"/>
                <a:gd name="connsiteX5" fmla="*/ 1454570 w 1706598"/>
                <a:gd name="connsiteY5" fmla="*/ 378042 h 1627930"/>
                <a:gd name="connsiteX6" fmla="*/ 1204775 w 1706598"/>
                <a:gd name="connsiteY6" fmla="*/ 1128791 h 1627930"/>
                <a:gd name="connsiteX7" fmla="*/ 1054012 w 1706598"/>
                <a:gd name="connsiteY7" fmla="*/ 1593461 h 1627930"/>
                <a:gd name="connsiteX8" fmla="*/ 902655 w 1706598"/>
                <a:gd name="connsiteY8" fmla="*/ 575566 h 1627930"/>
                <a:gd name="connsiteX9" fmla="*/ 0 w 1706598"/>
                <a:gd name="connsiteY9" fmla="*/ 450110 h 1627930"/>
                <a:gd name="connsiteX0" fmla="*/ 0 w 1706598"/>
                <a:gd name="connsiteY0" fmla="*/ 450110 h 1625767"/>
                <a:gd name="connsiteX1" fmla="*/ 1454570 w 1706598"/>
                <a:gd name="connsiteY1" fmla="*/ 126014 h 1625767"/>
                <a:gd name="connsiteX2" fmla="*/ 1454570 w 1706598"/>
                <a:gd name="connsiteY2" fmla="*/ 0 h 1625767"/>
                <a:gd name="connsiteX3" fmla="*/ 1706598 w 1706598"/>
                <a:gd name="connsiteY3" fmla="*/ 252028 h 1625767"/>
                <a:gd name="connsiteX4" fmla="*/ 1454570 w 1706598"/>
                <a:gd name="connsiteY4" fmla="*/ 504056 h 1625767"/>
                <a:gd name="connsiteX5" fmla="*/ 1454570 w 1706598"/>
                <a:gd name="connsiteY5" fmla="*/ 378042 h 1625767"/>
                <a:gd name="connsiteX6" fmla="*/ 1181110 w 1706598"/>
                <a:gd name="connsiteY6" fmla="*/ 1089646 h 1625767"/>
                <a:gd name="connsiteX7" fmla="*/ 1054012 w 1706598"/>
                <a:gd name="connsiteY7" fmla="*/ 1593461 h 1625767"/>
                <a:gd name="connsiteX8" fmla="*/ 902655 w 1706598"/>
                <a:gd name="connsiteY8" fmla="*/ 575566 h 1625767"/>
                <a:gd name="connsiteX9" fmla="*/ 0 w 1706598"/>
                <a:gd name="connsiteY9" fmla="*/ 450110 h 1625767"/>
                <a:gd name="connsiteX0" fmla="*/ 0 w 1706598"/>
                <a:gd name="connsiteY0" fmla="*/ 450110 h 1627219"/>
                <a:gd name="connsiteX1" fmla="*/ 1454570 w 1706598"/>
                <a:gd name="connsiteY1" fmla="*/ 126014 h 1627219"/>
                <a:gd name="connsiteX2" fmla="*/ 1454570 w 1706598"/>
                <a:gd name="connsiteY2" fmla="*/ 0 h 1627219"/>
                <a:gd name="connsiteX3" fmla="*/ 1706598 w 1706598"/>
                <a:gd name="connsiteY3" fmla="*/ 252028 h 1627219"/>
                <a:gd name="connsiteX4" fmla="*/ 1454570 w 1706598"/>
                <a:gd name="connsiteY4" fmla="*/ 504056 h 1627219"/>
                <a:gd name="connsiteX5" fmla="*/ 1454570 w 1706598"/>
                <a:gd name="connsiteY5" fmla="*/ 378042 h 1627219"/>
                <a:gd name="connsiteX6" fmla="*/ 1181110 w 1706598"/>
                <a:gd name="connsiteY6" fmla="*/ 1089646 h 1627219"/>
                <a:gd name="connsiteX7" fmla="*/ 1054012 w 1706598"/>
                <a:gd name="connsiteY7" fmla="*/ 1593461 h 1627219"/>
                <a:gd name="connsiteX8" fmla="*/ 902655 w 1706598"/>
                <a:gd name="connsiteY8" fmla="*/ 575566 h 1627219"/>
                <a:gd name="connsiteX9" fmla="*/ 0 w 1706598"/>
                <a:gd name="connsiteY9" fmla="*/ 450110 h 1627219"/>
                <a:gd name="connsiteX0" fmla="*/ 0 w 1706598"/>
                <a:gd name="connsiteY0" fmla="*/ 450110 h 1627219"/>
                <a:gd name="connsiteX1" fmla="*/ 1454570 w 1706598"/>
                <a:gd name="connsiteY1" fmla="*/ 126014 h 1627219"/>
                <a:gd name="connsiteX2" fmla="*/ 1454570 w 1706598"/>
                <a:gd name="connsiteY2" fmla="*/ 0 h 1627219"/>
                <a:gd name="connsiteX3" fmla="*/ 1706598 w 1706598"/>
                <a:gd name="connsiteY3" fmla="*/ 252028 h 1627219"/>
                <a:gd name="connsiteX4" fmla="*/ 1454570 w 1706598"/>
                <a:gd name="connsiteY4" fmla="*/ 504056 h 1627219"/>
                <a:gd name="connsiteX5" fmla="*/ 1454570 w 1706598"/>
                <a:gd name="connsiteY5" fmla="*/ 378042 h 1627219"/>
                <a:gd name="connsiteX6" fmla="*/ 1181110 w 1706598"/>
                <a:gd name="connsiteY6" fmla="*/ 1089646 h 1627219"/>
                <a:gd name="connsiteX7" fmla="*/ 1054012 w 1706598"/>
                <a:gd name="connsiteY7" fmla="*/ 1593461 h 1627219"/>
                <a:gd name="connsiteX8" fmla="*/ 902655 w 1706598"/>
                <a:gd name="connsiteY8" fmla="*/ 575566 h 1627219"/>
                <a:gd name="connsiteX9" fmla="*/ 0 w 1706598"/>
                <a:gd name="connsiteY9" fmla="*/ 450110 h 1627219"/>
                <a:gd name="connsiteX0" fmla="*/ 0 w 1706598"/>
                <a:gd name="connsiteY0" fmla="*/ 450110 h 1614321"/>
                <a:gd name="connsiteX1" fmla="*/ 1454570 w 1706598"/>
                <a:gd name="connsiteY1" fmla="*/ 126014 h 1614321"/>
                <a:gd name="connsiteX2" fmla="*/ 1454570 w 1706598"/>
                <a:gd name="connsiteY2" fmla="*/ 0 h 1614321"/>
                <a:gd name="connsiteX3" fmla="*/ 1706598 w 1706598"/>
                <a:gd name="connsiteY3" fmla="*/ 252028 h 1614321"/>
                <a:gd name="connsiteX4" fmla="*/ 1454570 w 1706598"/>
                <a:gd name="connsiteY4" fmla="*/ 504056 h 1614321"/>
                <a:gd name="connsiteX5" fmla="*/ 1454570 w 1706598"/>
                <a:gd name="connsiteY5" fmla="*/ 378042 h 1614321"/>
                <a:gd name="connsiteX6" fmla="*/ 1186202 w 1706598"/>
                <a:gd name="connsiteY6" fmla="*/ 722837 h 1614321"/>
                <a:gd name="connsiteX7" fmla="*/ 1054012 w 1706598"/>
                <a:gd name="connsiteY7" fmla="*/ 1593461 h 1614321"/>
                <a:gd name="connsiteX8" fmla="*/ 902655 w 1706598"/>
                <a:gd name="connsiteY8" fmla="*/ 575566 h 1614321"/>
                <a:gd name="connsiteX9" fmla="*/ 0 w 1706598"/>
                <a:gd name="connsiteY9" fmla="*/ 450110 h 1614321"/>
                <a:gd name="connsiteX0" fmla="*/ 0 w 1706598"/>
                <a:gd name="connsiteY0" fmla="*/ 450110 h 1615746"/>
                <a:gd name="connsiteX1" fmla="*/ 1454570 w 1706598"/>
                <a:gd name="connsiteY1" fmla="*/ 126014 h 1615746"/>
                <a:gd name="connsiteX2" fmla="*/ 1454570 w 1706598"/>
                <a:gd name="connsiteY2" fmla="*/ 0 h 1615746"/>
                <a:gd name="connsiteX3" fmla="*/ 1706598 w 1706598"/>
                <a:gd name="connsiteY3" fmla="*/ 252028 h 1615746"/>
                <a:gd name="connsiteX4" fmla="*/ 1454570 w 1706598"/>
                <a:gd name="connsiteY4" fmla="*/ 504056 h 1615746"/>
                <a:gd name="connsiteX5" fmla="*/ 1454570 w 1706598"/>
                <a:gd name="connsiteY5" fmla="*/ 378042 h 1615746"/>
                <a:gd name="connsiteX6" fmla="*/ 1186202 w 1706598"/>
                <a:gd name="connsiteY6" fmla="*/ 722837 h 1615746"/>
                <a:gd name="connsiteX7" fmla="*/ 1054012 w 1706598"/>
                <a:gd name="connsiteY7" fmla="*/ 1593461 h 1615746"/>
                <a:gd name="connsiteX8" fmla="*/ 902655 w 1706598"/>
                <a:gd name="connsiteY8" fmla="*/ 575566 h 1615746"/>
                <a:gd name="connsiteX9" fmla="*/ 0 w 1706598"/>
                <a:gd name="connsiteY9" fmla="*/ 450110 h 1615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706598" h="1615746">
                  <a:moveTo>
                    <a:pt x="0" y="450110"/>
                  </a:moveTo>
                  <a:cubicBezTo>
                    <a:pt x="436136" y="820071"/>
                    <a:pt x="938924" y="66666"/>
                    <a:pt x="1454570" y="126014"/>
                  </a:cubicBezTo>
                  <a:lnTo>
                    <a:pt x="1454570" y="0"/>
                  </a:lnTo>
                  <a:lnTo>
                    <a:pt x="1706598" y="252028"/>
                  </a:lnTo>
                  <a:lnTo>
                    <a:pt x="1454570" y="504056"/>
                  </a:lnTo>
                  <a:lnTo>
                    <a:pt x="1454570" y="378042"/>
                  </a:lnTo>
                  <a:cubicBezTo>
                    <a:pt x="982826" y="550693"/>
                    <a:pt x="1197031" y="309287"/>
                    <a:pt x="1186202" y="722837"/>
                  </a:cubicBezTo>
                  <a:cubicBezTo>
                    <a:pt x="1179729" y="987390"/>
                    <a:pt x="1071115" y="1755741"/>
                    <a:pt x="1054012" y="1593461"/>
                  </a:cubicBezTo>
                  <a:cubicBezTo>
                    <a:pt x="1036909" y="1431181"/>
                    <a:pt x="1100229" y="736586"/>
                    <a:pt x="902655" y="575566"/>
                  </a:cubicBezTo>
                  <a:cubicBezTo>
                    <a:pt x="663373" y="609192"/>
                    <a:pt x="123395" y="799997"/>
                    <a:pt x="0" y="450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9000">
                  <a:schemeClr val="accent3">
                    <a:shade val="93000"/>
                    <a:satMod val="130000"/>
                  </a:schemeClr>
                </a:gs>
                <a:gs pos="51000">
                  <a:schemeClr val="bg1"/>
                </a:gs>
              </a:gsLst>
              <a:lin ang="81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8" name="Notched Right Arrow 3"/>
            <p:cNvSpPr/>
            <p:nvPr/>
          </p:nvSpPr>
          <p:spPr>
            <a:xfrm rot="16200000">
              <a:off x="5528788" y="1463953"/>
              <a:ext cx="988604" cy="1481028"/>
            </a:xfrm>
            <a:custGeom>
              <a:avLst/>
              <a:gdLst>
                <a:gd name="connsiteX0" fmla="*/ 0 w 1368152"/>
                <a:gd name="connsiteY0" fmla="*/ 126014 h 504056"/>
                <a:gd name="connsiteX1" fmla="*/ 1116124 w 1368152"/>
                <a:gd name="connsiteY1" fmla="*/ 126014 h 504056"/>
                <a:gd name="connsiteX2" fmla="*/ 1116124 w 1368152"/>
                <a:gd name="connsiteY2" fmla="*/ 0 h 504056"/>
                <a:gd name="connsiteX3" fmla="*/ 1368152 w 1368152"/>
                <a:gd name="connsiteY3" fmla="*/ 252028 h 504056"/>
                <a:gd name="connsiteX4" fmla="*/ 1116124 w 1368152"/>
                <a:gd name="connsiteY4" fmla="*/ 504056 h 504056"/>
                <a:gd name="connsiteX5" fmla="*/ 1116124 w 1368152"/>
                <a:gd name="connsiteY5" fmla="*/ 378042 h 504056"/>
                <a:gd name="connsiteX6" fmla="*/ 0 w 1368152"/>
                <a:gd name="connsiteY6" fmla="*/ 378042 h 504056"/>
                <a:gd name="connsiteX7" fmla="*/ 126014 w 1368152"/>
                <a:gd name="connsiteY7" fmla="*/ 252028 h 504056"/>
                <a:gd name="connsiteX8" fmla="*/ 0 w 1368152"/>
                <a:gd name="connsiteY8" fmla="*/ 126014 h 504056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168220 w 1410358"/>
                <a:gd name="connsiteY7" fmla="*/ 252028 h 561859"/>
                <a:gd name="connsiteX8" fmla="*/ 42206 w 1410358"/>
                <a:gd name="connsiteY8" fmla="*/ 126014 h 561859"/>
                <a:gd name="connsiteX0" fmla="*/ 42206 w 1410358"/>
                <a:gd name="connsiteY0" fmla="*/ 126014 h 561859"/>
                <a:gd name="connsiteX1" fmla="*/ 1158330 w 1410358"/>
                <a:gd name="connsiteY1" fmla="*/ 126014 h 561859"/>
                <a:gd name="connsiteX2" fmla="*/ 1158330 w 1410358"/>
                <a:gd name="connsiteY2" fmla="*/ 0 h 561859"/>
                <a:gd name="connsiteX3" fmla="*/ 1410358 w 1410358"/>
                <a:gd name="connsiteY3" fmla="*/ 252028 h 561859"/>
                <a:gd name="connsiteX4" fmla="*/ 1158330 w 1410358"/>
                <a:gd name="connsiteY4" fmla="*/ 504056 h 561859"/>
                <a:gd name="connsiteX5" fmla="*/ 1158330 w 1410358"/>
                <a:gd name="connsiteY5" fmla="*/ 378042 h 561859"/>
                <a:gd name="connsiteX6" fmla="*/ 0 w 1410358"/>
                <a:gd name="connsiteY6" fmla="*/ 561859 h 561859"/>
                <a:gd name="connsiteX7" fmla="*/ 307185 w 1410358"/>
                <a:gd name="connsiteY7" fmla="*/ 340848 h 561859"/>
                <a:gd name="connsiteX8" fmla="*/ 42206 w 1410358"/>
                <a:gd name="connsiteY8" fmla="*/ 126014 h 561859"/>
                <a:gd name="connsiteX0" fmla="*/ 299109 w 1667261"/>
                <a:gd name="connsiteY0" fmla="*/ 126014 h 895994"/>
                <a:gd name="connsiteX1" fmla="*/ 1415233 w 1667261"/>
                <a:gd name="connsiteY1" fmla="*/ 126014 h 895994"/>
                <a:gd name="connsiteX2" fmla="*/ 1415233 w 1667261"/>
                <a:gd name="connsiteY2" fmla="*/ 0 h 895994"/>
                <a:gd name="connsiteX3" fmla="*/ 1667261 w 1667261"/>
                <a:gd name="connsiteY3" fmla="*/ 252028 h 895994"/>
                <a:gd name="connsiteX4" fmla="*/ 1415233 w 1667261"/>
                <a:gd name="connsiteY4" fmla="*/ 504056 h 895994"/>
                <a:gd name="connsiteX5" fmla="*/ 1415233 w 1667261"/>
                <a:gd name="connsiteY5" fmla="*/ 378042 h 895994"/>
                <a:gd name="connsiteX6" fmla="*/ 0 w 1667261"/>
                <a:gd name="connsiteY6" fmla="*/ 895994 h 895994"/>
                <a:gd name="connsiteX7" fmla="*/ 564088 w 1667261"/>
                <a:gd name="connsiteY7" fmla="*/ 340848 h 895994"/>
                <a:gd name="connsiteX8" fmla="*/ 299109 w 1667261"/>
                <a:gd name="connsiteY8" fmla="*/ 126014 h 895994"/>
                <a:gd name="connsiteX0" fmla="*/ 0 w 1798965"/>
                <a:gd name="connsiteY0" fmla="*/ 0 h 948024"/>
                <a:gd name="connsiteX1" fmla="*/ 1546937 w 1798965"/>
                <a:gd name="connsiteY1" fmla="*/ 178044 h 948024"/>
                <a:gd name="connsiteX2" fmla="*/ 1546937 w 1798965"/>
                <a:gd name="connsiteY2" fmla="*/ 52030 h 948024"/>
                <a:gd name="connsiteX3" fmla="*/ 1798965 w 1798965"/>
                <a:gd name="connsiteY3" fmla="*/ 304058 h 948024"/>
                <a:gd name="connsiteX4" fmla="*/ 1546937 w 1798965"/>
                <a:gd name="connsiteY4" fmla="*/ 556086 h 948024"/>
                <a:gd name="connsiteX5" fmla="*/ 1546937 w 1798965"/>
                <a:gd name="connsiteY5" fmla="*/ 430072 h 948024"/>
                <a:gd name="connsiteX6" fmla="*/ 131704 w 1798965"/>
                <a:gd name="connsiteY6" fmla="*/ 948024 h 948024"/>
                <a:gd name="connsiteX7" fmla="*/ 695792 w 1798965"/>
                <a:gd name="connsiteY7" fmla="*/ 392878 h 948024"/>
                <a:gd name="connsiteX8" fmla="*/ 0 w 1798965"/>
                <a:gd name="connsiteY8" fmla="*/ 0 h 948024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695792 w 1798965"/>
                <a:gd name="connsiteY7" fmla="*/ 392878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792978 w 1798965"/>
                <a:gd name="connsiteY7" fmla="*/ 629801 h 1016720"/>
                <a:gd name="connsiteX8" fmla="*/ 0 w 1798965"/>
                <a:gd name="connsiteY8" fmla="*/ 0 h 1016720"/>
                <a:gd name="connsiteX0" fmla="*/ 0 w 1798965"/>
                <a:gd name="connsiteY0" fmla="*/ 0 h 1016720"/>
                <a:gd name="connsiteX1" fmla="*/ 1546937 w 1798965"/>
                <a:gd name="connsiteY1" fmla="*/ 178044 h 1016720"/>
                <a:gd name="connsiteX2" fmla="*/ 1546937 w 1798965"/>
                <a:gd name="connsiteY2" fmla="*/ 52030 h 1016720"/>
                <a:gd name="connsiteX3" fmla="*/ 1798965 w 1798965"/>
                <a:gd name="connsiteY3" fmla="*/ 304058 h 1016720"/>
                <a:gd name="connsiteX4" fmla="*/ 1546937 w 1798965"/>
                <a:gd name="connsiteY4" fmla="*/ 556086 h 1016720"/>
                <a:gd name="connsiteX5" fmla="*/ 1546937 w 1798965"/>
                <a:gd name="connsiteY5" fmla="*/ 430072 h 1016720"/>
                <a:gd name="connsiteX6" fmla="*/ 131704 w 1798965"/>
                <a:gd name="connsiteY6" fmla="*/ 948024 h 1016720"/>
                <a:gd name="connsiteX7" fmla="*/ 1407341 w 1798965"/>
                <a:gd name="connsiteY7" fmla="*/ 372629 h 1016720"/>
                <a:gd name="connsiteX8" fmla="*/ 0 w 1798965"/>
                <a:gd name="connsiteY8" fmla="*/ 0 h 1016720"/>
                <a:gd name="connsiteX0" fmla="*/ 0 w 1798965"/>
                <a:gd name="connsiteY0" fmla="*/ 159608 h 1176328"/>
                <a:gd name="connsiteX1" fmla="*/ 1546937 w 1798965"/>
                <a:gd name="connsiteY1" fmla="*/ 337652 h 1176328"/>
                <a:gd name="connsiteX2" fmla="*/ 1546937 w 1798965"/>
                <a:gd name="connsiteY2" fmla="*/ 211638 h 1176328"/>
                <a:gd name="connsiteX3" fmla="*/ 1798965 w 1798965"/>
                <a:gd name="connsiteY3" fmla="*/ 463666 h 1176328"/>
                <a:gd name="connsiteX4" fmla="*/ 1546937 w 1798965"/>
                <a:gd name="connsiteY4" fmla="*/ 715694 h 1176328"/>
                <a:gd name="connsiteX5" fmla="*/ 1546937 w 1798965"/>
                <a:gd name="connsiteY5" fmla="*/ 589680 h 1176328"/>
                <a:gd name="connsiteX6" fmla="*/ 131704 w 1798965"/>
                <a:gd name="connsiteY6" fmla="*/ 1107632 h 1176328"/>
                <a:gd name="connsiteX7" fmla="*/ 1407341 w 1798965"/>
                <a:gd name="connsiteY7" fmla="*/ 532237 h 1176328"/>
                <a:gd name="connsiteX8" fmla="*/ 0 w 1798965"/>
                <a:gd name="connsiteY8" fmla="*/ 159608 h 1176328"/>
                <a:gd name="connsiteX0" fmla="*/ 868421 w 1667261"/>
                <a:gd name="connsiteY0" fmla="*/ 110939 h 1499131"/>
                <a:gd name="connsiteX1" fmla="*/ 1415233 w 1667261"/>
                <a:gd name="connsiteY1" fmla="*/ 660455 h 1499131"/>
                <a:gd name="connsiteX2" fmla="*/ 1415233 w 1667261"/>
                <a:gd name="connsiteY2" fmla="*/ 534441 h 1499131"/>
                <a:gd name="connsiteX3" fmla="*/ 1667261 w 1667261"/>
                <a:gd name="connsiteY3" fmla="*/ 786469 h 1499131"/>
                <a:gd name="connsiteX4" fmla="*/ 1415233 w 1667261"/>
                <a:gd name="connsiteY4" fmla="*/ 1038497 h 1499131"/>
                <a:gd name="connsiteX5" fmla="*/ 1415233 w 1667261"/>
                <a:gd name="connsiteY5" fmla="*/ 912483 h 1499131"/>
                <a:gd name="connsiteX6" fmla="*/ 0 w 1667261"/>
                <a:gd name="connsiteY6" fmla="*/ 1430435 h 1499131"/>
                <a:gd name="connsiteX7" fmla="*/ 1275637 w 1667261"/>
                <a:gd name="connsiteY7" fmla="*/ 855040 h 1499131"/>
                <a:gd name="connsiteX8" fmla="*/ 868421 w 1667261"/>
                <a:gd name="connsiteY8" fmla="*/ 110939 h 1499131"/>
                <a:gd name="connsiteX0" fmla="*/ 868421 w 1667261"/>
                <a:gd name="connsiteY0" fmla="*/ 304 h 1388496"/>
                <a:gd name="connsiteX1" fmla="*/ 1415233 w 1667261"/>
                <a:gd name="connsiteY1" fmla="*/ 549820 h 1388496"/>
                <a:gd name="connsiteX2" fmla="*/ 1415233 w 1667261"/>
                <a:gd name="connsiteY2" fmla="*/ 423806 h 1388496"/>
                <a:gd name="connsiteX3" fmla="*/ 1667261 w 1667261"/>
                <a:gd name="connsiteY3" fmla="*/ 675834 h 1388496"/>
                <a:gd name="connsiteX4" fmla="*/ 1415233 w 1667261"/>
                <a:gd name="connsiteY4" fmla="*/ 927862 h 1388496"/>
                <a:gd name="connsiteX5" fmla="*/ 1415233 w 1667261"/>
                <a:gd name="connsiteY5" fmla="*/ 801848 h 1388496"/>
                <a:gd name="connsiteX6" fmla="*/ 0 w 1667261"/>
                <a:gd name="connsiteY6" fmla="*/ 1319800 h 1388496"/>
                <a:gd name="connsiteX7" fmla="*/ 1275637 w 1667261"/>
                <a:gd name="connsiteY7" fmla="*/ 744405 h 1388496"/>
                <a:gd name="connsiteX8" fmla="*/ 868421 w 1667261"/>
                <a:gd name="connsiteY8" fmla="*/ 304 h 1388496"/>
                <a:gd name="connsiteX0" fmla="*/ 289779 w 1088619"/>
                <a:gd name="connsiteY0" fmla="*/ 304 h 1454497"/>
                <a:gd name="connsiteX1" fmla="*/ 836591 w 1088619"/>
                <a:gd name="connsiteY1" fmla="*/ 549820 h 1454497"/>
                <a:gd name="connsiteX2" fmla="*/ 836591 w 1088619"/>
                <a:gd name="connsiteY2" fmla="*/ 423806 h 1454497"/>
                <a:gd name="connsiteX3" fmla="*/ 1088619 w 1088619"/>
                <a:gd name="connsiteY3" fmla="*/ 675834 h 1454497"/>
                <a:gd name="connsiteX4" fmla="*/ 836591 w 1088619"/>
                <a:gd name="connsiteY4" fmla="*/ 927862 h 1454497"/>
                <a:gd name="connsiteX5" fmla="*/ 836591 w 1088619"/>
                <a:gd name="connsiteY5" fmla="*/ 801848 h 1454497"/>
                <a:gd name="connsiteX6" fmla="*/ 0 w 1088619"/>
                <a:gd name="connsiteY6" fmla="*/ 1391241 h 1454497"/>
                <a:gd name="connsiteX7" fmla="*/ 696995 w 1088619"/>
                <a:gd name="connsiteY7" fmla="*/ 744405 h 1454497"/>
                <a:gd name="connsiteX8" fmla="*/ 289779 w 1088619"/>
                <a:gd name="connsiteY8" fmla="*/ 304 h 1454497"/>
                <a:gd name="connsiteX0" fmla="*/ 289779 w 1088619"/>
                <a:gd name="connsiteY0" fmla="*/ 304 h 1454497"/>
                <a:gd name="connsiteX1" fmla="*/ 836591 w 1088619"/>
                <a:gd name="connsiteY1" fmla="*/ 549820 h 1454497"/>
                <a:gd name="connsiteX2" fmla="*/ 836591 w 1088619"/>
                <a:gd name="connsiteY2" fmla="*/ 423806 h 1454497"/>
                <a:gd name="connsiteX3" fmla="*/ 1088619 w 1088619"/>
                <a:gd name="connsiteY3" fmla="*/ 675834 h 1454497"/>
                <a:gd name="connsiteX4" fmla="*/ 836591 w 1088619"/>
                <a:gd name="connsiteY4" fmla="*/ 927862 h 1454497"/>
                <a:gd name="connsiteX5" fmla="*/ 836591 w 1088619"/>
                <a:gd name="connsiteY5" fmla="*/ 801848 h 1454497"/>
                <a:gd name="connsiteX6" fmla="*/ 0 w 1088619"/>
                <a:gd name="connsiteY6" fmla="*/ 1391241 h 1454497"/>
                <a:gd name="connsiteX7" fmla="*/ 696995 w 1088619"/>
                <a:gd name="connsiteY7" fmla="*/ 744405 h 1454497"/>
                <a:gd name="connsiteX8" fmla="*/ 289779 w 1088619"/>
                <a:gd name="connsiteY8" fmla="*/ 304 h 1454497"/>
                <a:gd name="connsiteX0" fmla="*/ 289779 w 1088619"/>
                <a:gd name="connsiteY0" fmla="*/ 304 h 1397070"/>
                <a:gd name="connsiteX1" fmla="*/ 836591 w 1088619"/>
                <a:gd name="connsiteY1" fmla="*/ 549820 h 1397070"/>
                <a:gd name="connsiteX2" fmla="*/ 836591 w 1088619"/>
                <a:gd name="connsiteY2" fmla="*/ 423806 h 1397070"/>
                <a:gd name="connsiteX3" fmla="*/ 1088619 w 1088619"/>
                <a:gd name="connsiteY3" fmla="*/ 675834 h 1397070"/>
                <a:gd name="connsiteX4" fmla="*/ 836591 w 1088619"/>
                <a:gd name="connsiteY4" fmla="*/ 927862 h 1397070"/>
                <a:gd name="connsiteX5" fmla="*/ 836591 w 1088619"/>
                <a:gd name="connsiteY5" fmla="*/ 801848 h 1397070"/>
                <a:gd name="connsiteX6" fmla="*/ 0 w 1088619"/>
                <a:gd name="connsiteY6" fmla="*/ 1391241 h 1397070"/>
                <a:gd name="connsiteX7" fmla="*/ 696995 w 1088619"/>
                <a:gd name="connsiteY7" fmla="*/ 744405 h 1397070"/>
                <a:gd name="connsiteX8" fmla="*/ 289779 w 1088619"/>
                <a:gd name="connsiteY8" fmla="*/ 304 h 1397070"/>
                <a:gd name="connsiteX0" fmla="*/ 289779 w 1088619"/>
                <a:gd name="connsiteY0" fmla="*/ 304 h 1397070"/>
                <a:gd name="connsiteX1" fmla="*/ 836591 w 1088619"/>
                <a:gd name="connsiteY1" fmla="*/ 549820 h 1397070"/>
                <a:gd name="connsiteX2" fmla="*/ 836591 w 1088619"/>
                <a:gd name="connsiteY2" fmla="*/ 423806 h 1397070"/>
                <a:gd name="connsiteX3" fmla="*/ 1088619 w 1088619"/>
                <a:gd name="connsiteY3" fmla="*/ 675834 h 1397070"/>
                <a:gd name="connsiteX4" fmla="*/ 836591 w 1088619"/>
                <a:gd name="connsiteY4" fmla="*/ 927862 h 1397070"/>
                <a:gd name="connsiteX5" fmla="*/ 836591 w 1088619"/>
                <a:gd name="connsiteY5" fmla="*/ 801848 h 1397070"/>
                <a:gd name="connsiteX6" fmla="*/ 0 w 1088619"/>
                <a:gd name="connsiteY6" fmla="*/ 1391241 h 1397070"/>
                <a:gd name="connsiteX7" fmla="*/ 696995 w 1088619"/>
                <a:gd name="connsiteY7" fmla="*/ 744405 h 1397070"/>
                <a:gd name="connsiteX8" fmla="*/ 289779 w 1088619"/>
                <a:gd name="connsiteY8" fmla="*/ 304 h 1397070"/>
                <a:gd name="connsiteX0" fmla="*/ 289779 w 1088619"/>
                <a:gd name="connsiteY0" fmla="*/ 304 h 1397070"/>
                <a:gd name="connsiteX1" fmla="*/ 836591 w 1088619"/>
                <a:gd name="connsiteY1" fmla="*/ 549820 h 1397070"/>
                <a:gd name="connsiteX2" fmla="*/ 836591 w 1088619"/>
                <a:gd name="connsiteY2" fmla="*/ 423806 h 1397070"/>
                <a:gd name="connsiteX3" fmla="*/ 1088619 w 1088619"/>
                <a:gd name="connsiteY3" fmla="*/ 675834 h 1397070"/>
                <a:gd name="connsiteX4" fmla="*/ 836591 w 1088619"/>
                <a:gd name="connsiteY4" fmla="*/ 927862 h 1397070"/>
                <a:gd name="connsiteX5" fmla="*/ 836591 w 1088619"/>
                <a:gd name="connsiteY5" fmla="*/ 801848 h 1397070"/>
                <a:gd name="connsiteX6" fmla="*/ 0 w 1088619"/>
                <a:gd name="connsiteY6" fmla="*/ 1391241 h 1397070"/>
                <a:gd name="connsiteX7" fmla="*/ 696995 w 1088619"/>
                <a:gd name="connsiteY7" fmla="*/ 744405 h 1397070"/>
                <a:gd name="connsiteX8" fmla="*/ 289779 w 1088619"/>
                <a:gd name="connsiteY8" fmla="*/ 304 h 1397070"/>
                <a:gd name="connsiteX0" fmla="*/ 289779 w 1088619"/>
                <a:gd name="connsiteY0" fmla="*/ 304 h 1396156"/>
                <a:gd name="connsiteX1" fmla="*/ 836591 w 1088619"/>
                <a:gd name="connsiteY1" fmla="*/ 549820 h 1396156"/>
                <a:gd name="connsiteX2" fmla="*/ 836591 w 1088619"/>
                <a:gd name="connsiteY2" fmla="*/ 423806 h 1396156"/>
                <a:gd name="connsiteX3" fmla="*/ 1088619 w 1088619"/>
                <a:gd name="connsiteY3" fmla="*/ 675834 h 1396156"/>
                <a:gd name="connsiteX4" fmla="*/ 836591 w 1088619"/>
                <a:gd name="connsiteY4" fmla="*/ 927862 h 1396156"/>
                <a:gd name="connsiteX5" fmla="*/ 836591 w 1088619"/>
                <a:gd name="connsiteY5" fmla="*/ 801848 h 1396156"/>
                <a:gd name="connsiteX6" fmla="*/ 0 w 1088619"/>
                <a:gd name="connsiteY6" fmla="*/ 1391241 h 1396156"/>
                <a:gd name="connsiteX7" fmla="*/ 711282 w 1088619"/>
                <a:gd name="connsiteY7" fmla="*/ 680114 h 1396156"/>
                <a:gd name="connsiteX8" fmla="*/ 289779 w 1088619"/>
                <a:gd name="connsiteY8" fmla="*/ 304 h 1396156"/>
                <a:gd name="connsiteX0" fmla="*/ 189764 w 988604"/>
                <a:gd name="connsiteY0" fmla="*/ 304 h 1481028"/>
                <a:gd name="connsiteX1" fmla="*/ 736576 w 988604"/>
                <a:gd name="connsiteY1" fmla="*/ 549820 h 1481028"/>
                <a:gd name="connsiteX2" fmla="*/ 736576 w 988604"/>
                <a:gd name="connsiteY2" fmla="*/ 423806 h 1481028"/>
                <a:gd name="connsiteX3" fmla="*/ 988604 w 988604"/>
                <a:gd name="connsiteY3" fmla="*/ 675834 h 1481028"/>
                <a:gd name="connsiteX4" fmla="*/ 736576 w 988604"/>
                <a:gd name="connsiteY4" fmla="*/ 927862 h 1481028"/>
                <a:gd name="connsiteX5" fmla="*/ 736576 w 988604"/>
                <a:gd name="connsiteY5" fmla="*/ 801848 h 1481028"/>
                <a:gd name="connsiteX6" fmla="*/ 0 w 988604"/>
                <a:gd name="connsiteY6" fmla="*/ 1476969 h 1481028"/>
                <a:gd name="connsiteX7" fmla="*/ 611267 w 988604"/>
                <a:gd name="connsiteY7" fmla="*/ 680114 h 1481028"/>
                <a:gd name="connsiteX8" fmla="*/ 189764 w 988604"/>
                <a:gd name="connsiteY8" fmla="*/ 304 h 1481028"/>
                <a:gd name="connsiteX0" fmla="*/ 189764 w 988604"/>
                <a:gd name="connsiteY0" fmla="*/ 304 h 1481028"/>
                <a:gd name="connsiteX1" fmla="*/ 736576 w 988604"/>
                <a:gd name="connsiteY1" fmla="*/ 549820 h 1481028"/>
                <a:gd name="connsiteX2" fmla="*/ 736576 w 988604"/>
                <a:gd name="connsiteY2" fmla="*/ 423806 h 1481028"/>
                <a:gd name="connsiteX3" fmla="*/ 988604 w 988604"/>
                <a:gd name="connsiteY3" fmla="*/ 675834 h 1481028"/>
                <a:gd name="connsiteX4" fmla="*/ 736576 w 988604"/>
                <a:gd name="connsiteY4" fmla="*/ 927862 h 1481028"/>
                <a:gd name="connsiteX5" fmla="*/ 736576 w 988604"/>
                <a:gd name="connsiteY5" fmla="*/ 801848 h 1481028"/>
                <a:gd name="connsiteX6" fmla="*/ 0 w 988604"/>
                <a:gd name="connsiteY6" fmla="*/ 1476969 h 1481028"/>
                <a:gd name="connsiteX7" fmla="*/ 611267 w 988604"/>
                <a:gd name="connsiteY7" fmla="*/ 680114 h 1481028"/>
                <a:gd name="connsiteX8" fmla="*/ 189764 w 988604"/>
                <a:gd name="connsiteY8" fmla="*/ 304 h 1481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88604" h="1481028">
                  <a:moveTo>
                    <a:pt x="189764" y="304"/>
                  </a:moveTo>
                  <a:cubicBezTo>
                    <a:pt x="509043" y="-14122"/>
                    <a:pt x="220930" y="490472"/>
                    <a:pt x="736576" y="549820"/>
                  </a:cubicBezTo>
                  <a:lnTo>
                    <a:pt x="736576" y="423806"/>
                  </a:lnTo>
                  <a:lnTo>
                    <a:pt x="988604" y="675834"/>
                  </a:lnTo>
                  <a:lnTo>
                    <a:pt x="736576" y="927862"/>
                  </a:lnTo>
                  <a:lnTo>
                    <a:pt x="736576" y="801848"/>
                  </a:lnTo>
                  <a:cubicBezTo>
                    <a:pt x="643448" y="645892"/>
                    <a:pt x="465018" y="1357314"/>
                    <a:pt x="0" y="1476969"/>
                  </a:cubicBezTo>
                  <a:cubicBezTo>
                    <a:pt x="134700" y="1528058"/>
                    <a:pt x="384379" y="1087598"/>
                    <a:pt x="611267" y="680114"/>
                  </a:cubicBezTo>
                  <a:cubicBezTo>
                    <a:pt x="237630" y="530314"/>
                    <a:pt x="454090" y="210238"/>
                    <a:pt x="189764" y="30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19000">
                  <a:schemeClr val="accent3">
                    <a:shade val="93000"/>
                    <a:satMod val="130000"/>
                  </a:schemeClr>
                </a:gs>
                <a:gs pos="59000">
                  <a:schemeClr val="bg1"/>
                </a:gs>
              </a:gsLst>
              <a:lin ang="10800000" scaled="1"/>
              <a:tileRect/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150791" y="5805264"/>
            <a:ext cx="3550235" cy="430887"/>
            <a:chOff x="4150791" y="5805264"/>
            <a:chExt cx="3550235" cy="430887"/>
          </a:xfrm>
        </p:grpSpPr>
        <p:sp>
          <p:nvSpPr>
            <p:cNvPr id="12" name="TextBox 11"/>
            <p:cNvSpPr txBox="1"/>
            <p:nvPr/>
          </p:nvSpPr>
          <p:spPr>
            <a:xfrm>
              <a:off x="4150791" y="5805264"/>
              <a:ext cx="1626023" cy="430887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 Group 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381369" y="5805264"/>
              <a:ext cx="1319657" cy="43088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z="2200" dirty="0" smtClean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Telegram</a:t>
              </a:r>
              <a:endParaRPr lang="th-TH" sz="2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368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C:\Users\Bandit\AppData\Local\Temp\SNAGHTMLa9268f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9217024" cy="690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 rot="2598918">
            <a:off x="-153892" y="1152490"/>
            <a:ext cx="8397823" cy="5613071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isometricOffAxis1Top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13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Isan Cohort</a:t>
            </a:r>
            <a:endParaRPr lang="en-US" sz="13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580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4624"/>
            <a:ext cx="8856984" cy="6696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1340768"/>
            <a:ext cx="2814658" cy="4438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878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Isan Cohort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as </a:t>
            </a:r>
            <a:r>
              <a:rPr lang="en-US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an </a:t>
            </a:r>
            <a:r>
              <a:rPr lang="en-US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infrastructure for Fluke Free Thailand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cascap.kku.ac.th/wp-content/uploads/2016/09/1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4613"/>
            <a:ext cx="8918575" cy="519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94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589925207"/>
              </p:ext>
            </p:extLst>
          </p:nvPr>
        </p:nvGraphicFramePr>
        <p:xfrm>
          <a:off x="251520" y="836712"/>
          <a:ext cx="7776864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Rectangle 8"/>
          <p:cNvSpPr/>
          <p:nvPr/>
        </p:nvSpPr>
        <p:spPr>
          <a:xfrm>
            <a:off x="-108825" y="-12868"/>
            <a:ext cx="9433353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Isan Cohort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as </a:t>
            </a:r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comprehensive tool </a:t>
            </a:r>
          </a:p>
          <a:p>
            <a:pPr algn="ctr"/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combining all level of care for combating OV-CCA </a:t>
            </a:r>
          </a:p>
          <a:p>
            <a:pPr algn="ctr"/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Ministry of Public Health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028698" y="5517232"/>
            <a:ext cx="3714478" cy="1296144"/>
            <a:chOff x="1028698" y="5517232"/>
            <a:chExt cx="3714478" cy="1296144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133589" y="5517232"/>
              <a:ext cx="0" cy="10654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/>
            <p:cNvSpPr txBox="1"/>
            <p:nvPr/>
          </p:nvSpPr>
          <p:spPr>
            <a:xfrm>
              <a:off x="1028698" y="5797713"/>
              <a:ext cx="371447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ให้สุขศึกษา ปรับเปลี่ยนพฤติกรรม</a:t>
              </a:r>
              <a:r>
                <a:rPr lang="en-US" sz="2000" dirty="0" smtClean="0"/>
                <a:t> </a:t>
              </a:r>
              <a:r>
                <a:rPr lang="th-TH" sz="2000" dirty="0" smtClean="0"/>
                <a:t>สิ่งแวดล้อม</a:t>
              </a:r>
            </a:p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ให้อาหารปราศจากพยาธิใบไม้ตับ</a:t>
              </a:r>
            </a:p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ตรวจพยาธิ และให้การรักษา</a:t>
              </a:r>
              <a:endParaRPr lang="th-TH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284780" y="4509120"/>
            <a:ext cx="3110147" cy="1022807"/>
            <a:chOff x="2284780" y="4638441"/>
            <a:chExt cx="3110147" cy="1022807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2408650" y="4638441"/>
              <a:ext cx="0" cy="79208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284780" y="4645585"/>
              <a:ext cx="311014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อัลตราซาวด์คัดกรองมะเร็งท่อน้ำดี</a:t>
              </a:r>
            </a:p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ตรวจ </a:t>
              </a:r>
              <a:r>
                <a:rPr lang="en-US" sz="2000" dirty="0" smtClean="0"/>
                <a:t>CT-MRI </a:t>
              </a:r>
              <a:r>
                <a:rPr lang="th-TH" sz="2000" dirty="0" smtClean="0"/>
                <a:t>ในรายที่สงสัย</a:t>
              </a:r>
              <a:r>
                <a:rPr lang="en-US" sz="2000" dirty="0" smtClean="0"/>
                <a:t> </a:t>
              </a:r>
              <a:endParaRPr lang="th-TH" sz="2000" dirty="0" smtClean="0"/>
            </a:p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เฝ้าระวังกลุ่มที่ตับและท่อน้ำดีผิดปกติ</a:t>
              </a:r>
              <a:endParaRPr lang="th-TH" sz="20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981648" y="3846353"/>
            <a:ext cx="2483372" cy="750750"/>
            <a:chOff x="3981648" y="3846353"/>
            <a:chExt cx="2483372" cy="750750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4090971" y="3846353"/>
              <a:ext cx="0" cy="51875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981648" y="3889217"/>
              <a:ext cx="248337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ให้การรักษา</a:t>
              </a:r>
            </a:p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ตรวจวินิจฉัยทางพยาธิวิทยา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44162" y="3326322"/>
            <a:ext cx="2659702" cy="612903"/>
            <a:chOff x="5844162" y="3326322"/>
            <a:chExt cx="2659702" cy="612903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942367" y="3326322"/>
              <a:ext cx="0" cy="39071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844162" y="3539115"/>
              <a:ext cx="26597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Calibri" panose="020F0502020204030204" pitchFamily="34" charset="0"/>
                <a:buChar char="→"/>
              </a:pPr>
              <a:r>
                <a:rPr lang="th-TH" sz="2000" dirty="0" smtClean="0"/>
                <a:t>ให้การรักษาผู้ป่วยระยะสุดท้าย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009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5654922"/>
            <a:ext cx="9144000" cy="864096"/>
          </a:xfrm>
          <a:custGeom>
            <a:avLst/>
            <a:gdLst>
              <a:gd name="connsiteX0" fmla="*/ 0 w 8856984"/>
              <a:gd name="connsiteY0" fmla="*/ 0 h 864096"/>
              <a:gd name="connsiteX1" fmla="*/ 8856984 w 8856984"/>
              <a:gd name="connsiteY1" fmla="*/ 0 h 864096"/>
              <a:gd name="connsiteX2" fmla="*/ 8856984 w 8856984"/>
              <a:gd name="connsiteY2" fmla="*/ 864096 h 864096"/>
              <a:gd name="connsiteX3" fmla="*/ 0 w 8856984"/>
              <a:gd name="connsiteY3" fmla="*/ 864096 h 864096"/>
              <a:gd name="connsiteX4" fmla="*/ 0 w 8856984"/>
              <a:gd name="connsiteY4" fmla="*/ 0 h 864096"/>
              <a:gd name="connsiteX0" fmla="*/ 528637 w 8856984"/>
              <a:gd name="connsiteY0" fmla="*/ 0 h 878384"/>
              <a:gd name="connsiteX1" fmla="*/ 8856984 w 8856984"/>
              <a:gd name="connsiteY1" fmla="*/ 14288 h 878384"/>
              <a:gd name="connsiteX2" fmla="*/ 8856984 w 8856984"/>
              <a:gd name="connsiteY2" fmla="*/ 878384 h 878384"/>
              <a:gd name="connsiteX3" fmla="*/ 0 w 8856984"/>
              <a:gd name="connsiteY3" fmla="*/ 878384 h 878384"/>
              <a:gd name="connsiteX4" fmla="*/ 528637 w 8856984"/>
              <a:gd name="connsiteY4" fmla="*/ 0 h 878384"/>
              <a:gd name="connsiteX0" fmla="*/ 592931 w 8856984"/>
              <a:gd name="connsiteY0" fmla="*/ 21431 h 864096"/>
              <a:gd name="connsiteX1" fmla="*/ 8856984 w 8856984"/>
              <a:gd name="connsiteY1" fmla="*/ 0 h 864096"/>
              <a:gd name="connsiteX2" fmla="*/ 8856984 w 8856984"/>
              <a:gd name="connsiteY2" fmla="*/ 864096 h 864096"/>
              <a:gd name="connsiteX3" fmla="*/ 0 w 8856984"/>
              <a:gd name="connsiteY3" fmla="*/ 864096 h 864096"/>
              <a:gd name="connsiteX4" fmla="*/ 592931 w 8856984"/>
              <a:gd name="connsiteY4" fmla="*/ 21431 h 864096"/>
              <a:gd name="connsiteX0" fmla="*/ 621506 w 8856984"/>
              <a:gd name="connsiteY0" fmla="*/ 0 h 864096"/>
              <a:gd name="connsiteX1" fmla="*/ 8856984 w 8856984"/>
              <a:gd name="connsiteY1" fmla="*/ 0 h 864096"/>
              <a:gd name="connsiteX2" fmla="*/ 8856984 w 8856984"/>
              <a:gd name="connsiteY2" fmla="*/ 864096 h 864096"/>
              <a:gd name="connsiteX3" fmla="*/ 0 w 8856984"/>
              <a:gd name="connsiteY3" fmla="*/ 864096 h 864096"/>
              <a:gd name="connsiteX4" fmla="*/ 621506 w 8856984"/>
              <a:gd name="connsiteY4" fmla="*/ 0 h 864096"/>
              <a:gd name="connsiteX0" fmla="*/ 621506 w 8856984"/>
              <a:gd name="connsiteY0" fmla="*/ 0 h 864096"/>
              <a:gd name="connsiteX1" fmla="*/ 8021165 w 8856984"/>
              <a:gd name="connsiteY1" fmla="*/ 0 h 864096"/>
              <a:gd name="connsiteX2" fmla="*/ 8856984 w 8856984"/>
              <a:gd name="connsiteY2" fmla="*/ 864096 h 864096"/>
              <a:gd name="connsiteX3" fmla="*/ 0 w 8856984"/>
              <a:gd name="connsiteY3" fmla="*/ 864096 h 864096"/>
              <a:gd name="connsiteX4" fmla="*/ 621506 w 8856984"/>
              <a:gd name="connsiteY4" fmla="*/ 0 h 8640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56984" h="864096">
                <a:moveTo>
                  <a:pt x="621506" y="0"/>
                </a:moveTo>
                <a:lnTo>
                  <a:pt x="8021165" y="0"/>
                </a:lnTo>
                <a:lnTo>
                  <a:pt x="8856984" y="864096"/>
                </a:lnTo>
                <a:lnTo>
                  <a:pt x="0" y="864096"/>
                </a:lnTo>
                <a:lnTo>
                  <a:pt x="62150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50000">
                <a:schemeClr val="bg1"/>
              </a:gs>
              <a:gs pos="100000">
                <a:schemeClr val="bg1"/>
              </a:gs>
            </a:gsLst>
            <a:lin ang="16200000" scaled="1"/>
            <a:tileRect/>
          </a:gradFill>
          <a:ln>
            <a:solidFill>
              <a:schemeClr val="bg1"/>
            </a:solidFill>
          </a:ln>
          <a:effectLst>
            <a:reflection blurRad="6350" stA="52000" endA="300" endPos="35000" dir="5400000" sy="-100000" algn="bl" rotWithShape="0"/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9" name="Rectangle 8"/>
          <p:cNvSpPr/>
          <p:nvPr/>
        </p:nvSpPr>
        <p:spPr>
          <a:xfrm>
            <a:off x="-24762" y="188640"/>
            <a:ext cx="916032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Isan Cohort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as a </a:t>
            </a:r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surveillance 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tool </a:t>
            </a:r>
            <a:endParaRPr lang="en-US" sz="3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for 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OV and </a:t>
            </a:r>
            <a:r>
              <a:rPr lang="en-US" sz="3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CCA for </a:t>
            </a:r>
            <a:r>
              <a:rPr lang="en-US" sz="3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the Ministry of Public Health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5950495"/>
            <a:ext cx="8882420" cy="707886"/>
            <a:chOff x="0" y="5950495"/>
            <a:chExt cx="8882420" cy="707886"/>
          </a:xfrm>
        </p:grpSpPr>
        <p:sp>
          <p:nvSpPr>
            <p:cNvPr id="13" name="Oval 12"/>
            <p:cNvSpPr/>
            <p:nvPr/>
          </p:nvSpPr>
          <p:spPr>
            <a:xfrm>
              <a:off x="0" y="6309320"/>
              <a:ext cx="592960" cy="144016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31205" y="5950495"/>
              <a:ext cx="7951215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perspectiveRelaxed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n-US" sz="4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2015 </a:t>
              </a:r>
              <a:r>
                <a:rPr lang="th-TH" sz="4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ครบ </a:t>
              </a:r>
              <a:r>
                <a:rPr lang="en-US" sz="4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100 </a:t>
              </a:r>
              <a:r>
                <a:rPr lang="th-TH" sz="40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ปีพยาธิใบไม้ตับ</a:t>
              </a:r>
              <a:endParaRPr lang="en-US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Left Arrow 13"/>
            <p:cNvSpPr/>
            <p:nvPr/>
          </p:nvSpPr>
          <p:spPr>
            <a:xfrm>
              <a:off x="592960" y="6273600"/>
              <a:ext cx="450648" cy="216024"/>
            </a:xfrm>
            <a:prstGeom prst="leftArrow">
              <a:avLst/>
            </a:prstGeom>
            <a:scene3d>
              <a:camera prst="perspectiveRelaxed"/>
              <a:lightRig rig="threePt" dir="t"/>
            </a:scene3d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</p:grp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31171433"/>
              </p:ext>
            </p:extLst>
          </p:nvPr>
        </p:nvGraphicFramePr>
        <p:xfrm>
          <a:off x="251520" y="1196752"/>
          <a:ext cx="777686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6" name="TextBox 15"/>
          <p:cNvSpPr txBox="1"/>
          <p:nvPr/>
        </p:nvSpPr>
        <p:spPr>
          <a:xfrm rot="19501930">
            <a:off x="-119361" y="3592957"/>
            <a:ext cx="6176623" cy="2081225"/>
          </a:xfrm>
          <a:prstGeom prst="rect">
            <a:avLst/>
          </a:prstGeom>
          <a:noFill/>
        </p:spPr>
        <p:txBody>
          <a:bodyPr wrap="none" rtlCol="0">
            <a:prstTxWarp prst="textArchUp">
              <a:avLst>
                <a:gd name="adj" fmla="val 12605562"/>
              </a:avLst>
            </a:prstTxWarp>
            <a:spAutoFit/>
          </a:bodyPr>
          <a:lstStyle/>
          <a:p>
            <a:r>
              <a:rPr lang="th-TH" sz="11500" dirty="0" smtClean="0">
                <a:solidFill>
                  <a:schemeClr val="accent3">
                    <a:lumMod val="75000"/>
                  </a:schemeClr>
                </a:solidFill>
              </a:rPr>
              <a:t>เฝ้าระวัง คัดกรอง ดูแลกลุ่มเสี่ยง</a:t>
            </a:r>
            <a:r>
              <a:rPr lang="en-US" sz="115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th-TH" sz="11500" dirty="0" smtClean="0">
                <a:solidFill>
                  <a:schemeClr val="accent3">
                    <a:lumMod val="75000"/>
                  </a:schemeClr>
                </a:solidFill>
              </a:rPr>
              <a:t>และรักษาผู้ป่วยอย่างเป็นระบบ</a:t>
            </a:r>
            <a:endParaRPr lang="th-TH" sz="115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035627" y="1838434"/>
            <a:ext cx="200086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</a:p>
          <a:p>
            <a:pPr algn="ctr"/>
            <a:r>
              <a:rPr lang="th-TH" sz="4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ล้านคน</a:t>
            </a:r>
            <a:endParaRPr lang="th-TH" sz="4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7312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01006" y="188640"/>
            <a:ext cx="8708794" cy="6624736"/>
            <a:chOff x="201006" y="188640"/>
            <a:chExt cx="8708794" cy="662473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9922" y="1065803"/>
              <a:ext cx="4104456" cy="5669379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 4"/>
            <p:cNvSpPr/>
            <p:nvPr/>
          </p:nvSpPr>
          <p:spPr>
            <a:xfrm>
              <a:off x="4219922" y="1065803"/>
              <a:ext cx="4104456" cy="5669379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2361172232"/>
                </p:ext>
              </p:extLst>
            </p:nvPr>
          </p:nvGraphicFramePr>
          <p:xfrm>
            <a:off x="251520" y="2708920"/>
            <a:ext cx="5040560" cy="410445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201006" y="188640"/>
              <a:ext cx="8708794" cy="132343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4400" b="1" spc="50" dirty="0">
                  <a:ln w="11430"/>
                  <a:solidFill>
                    <a:schemeClr val="bg1"/>
                  </a:soli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Isan Cohort</a:t>
              </a:r>
              <a:r>
                <a:rPr lang="en-US" sz="4400" b="1" spc="50" dirty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 as a </a:t>
              </a:r>
              <a:r>
                <a:rPr lang="en-US" sz="44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tool </a:t>
              </a:r>
            </a:p>
            <a:p>
              <a:pPr algn="ctr"/>
              <a:r>
                <a:rPr lang="en-US" sz="3600" b="1" spc="50" dirty="0" smtClean="0">
                  <a:ln w="11430"/>
                  <a:gradFill>
                    <a:gsLst>
                      <a:gs pos="25000">
                        <a:schemeClr val="accent2">
                          <a:satMod val="155000"/>
                        </a:schemeClr>
                      </a:gs>
                      <a:gs pos="100000">
                        <a:schemeClr val="accent2">
                          <a:shade val="45000"/>
                          <a:satMod val="165000"/>
                        </a:scheme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</a:rPr>
                <a:t>to combat OV-CCA for Kingdom of Thailand</a:t>
              </a:r>
              <a:endPara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848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4862</TotalTime>
  <Words>927</Words>
  <Application>Microsoft Office PowerPoint</Application>
  <PresentationFormat>On-screen Show (4:3)</PresentationFormat>
  <Paragraphs>170</Paragraphs>
  <Slides>41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8" baseType="lpstr">
      <vt:lpstr>Angsana New</vt:lpstr>
      <vt:lpstr>Arial</vt:lpstr>
      <vt:lpstr>Calibri</vt:lpstr>
      <vt:lpstr>Cordia New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Isan Cohort as an infrastructure for Fluke Free Thailand</vt:lpstr>
      <vt:lpstr>PowerPoint Presentation</vt:lpstr>
      <vt:lpstr>PowerPoint Presentation</vt:lpstr>
      <vt:lpstr>PowerPoint Presentation</vt:lpstr>
      <vt:lpstr>PowerPoint Presentation</vt:lpstr>
      <vt:lpstr>Isan Cohort is a tool for wisdom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ตรวจสอบคุณภาพข้อมูล</vt:lpstr>
      <vt:lpstr>ระบบติดตามนัดหมาย</vt:lpstr>
      <vt:lpstr>PowerPoint Presentation</vt:lpstr>
      <vt:lpstr>ระบบขอแก้ไขข้อมูลที่ Submitted แล้ว</vt:lpstr>
      <vt:lpstr>ระบบขอตรวจสอบคุณภาพข้อมูล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Tools for wisdom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Isan Cohort</dc:title>
  <dc:creator>Bandit Thinkhamrop</dc:creator>
  <cp:lastModifiedBy>Bandit Thinkhamrop</cp:lastModifiedBy>
  <cp:revision>567</cp:revision>
  <dcterms:created xsi:type="dcterms:W3CDTF">2015-09-24T07:03:44Z</dcterms:created>
  <dcterms:modified xsi:type="dcterms:W3CDTF">2017-02-01T08:23:22Z</dcterms:modified>
</cp:coreProperties>
</file>